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68CA3-840E-4913-A08B-6D85CA6EF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BFFEE9-D3ED-497B-9344-D29CBE813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F9D54-3C1F-49AF-AB2C-22F9FED3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2A8299-F5EC-429A-8392-EBE60517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5E4474-962B-450B-8401-049F2E72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2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50445-C21F-4C1B-8BAF-710CA8772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2EE982-8B05-4DD1-8B4E-3D9EB64F3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77CA0-D030-4DDB-9508-4926CB8A6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C54F69-C5C5-4E8A-8316-FE718904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0441B8-0DC3-449C-B076-6DE29D3D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07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43AD12-F1E5-4E95-B47A-566A6A27C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B7DF98-00FE-4326-9160-3B77A8F63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734657-5E73-4E96-AD57-50712ED1A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37F49B-3E1B-48AA-B218-7EA6506C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5452C3-E457-4501-8496-9F2CBB35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87A47-DB41-422A-864F-71D931688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4161EB-0DD6-4E8B-A5CE-CBA8F2631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5ED867-BF54-49B5-AEFA-E5134BA1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F10C54-DA40-4E43-8FAB-40FB199C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B26A38-B718-4049-AEAA-0C50F6D1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1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9A085-D1CE-4944-952C-1D2D3F8A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CF2FA3-9717-43D7-8592-18A05B4BF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583DCD-A893-4A24-B335-9005C9AE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90E65A-ECA8-4E0F-92D4-05082D8B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50B98B-7C94-4524-9494-1A0524F9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70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79911-9ADE-4DCC-9DAD-BD85F26A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C89F4A-094A-4D08-9E58-712772330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FB69D3-8E24-4CBC-9657-D0461784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2E5A34-2959-4253-8711-D1AF688F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C64505-A1F8-4CB4-8FF5-C511D7CC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A6950C-9790-4960-9718-1549E84B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2C8A7-5E8B-47DB-B5AF-BBFE0C3E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F01B6D-C37A-4BB6-ABA1-F27A989BC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AC01D1-6B0A-4641-96C2-AB15F5399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B23F8E-EDC1-4A47-BDB7-45271F583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B79322-B457-4825-8455-085B22F1E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3C7819-3E77-4DBD-A67B-F849A4A4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B85978-FD86-4A47-A0EF-AEF28AA02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7BA31A-F201-496A-9DA3-2FF02104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32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E9877-AEE9-407F-A88D-24B56792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E953210-1D02-4C02-A9D0-4E4E02FF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13DCB6-F727-4872-9FF1-F1B370F0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F8927C-F197-4BE6-B9E8-B5D62B1B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7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806D1E1-C021-44AD-8953-44257FE6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031BBC-4988-4944-8ED1-3A4EE67D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876B9D-9ECA-4729-AF20-166838E1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91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51D25-CB4B-43C6-9558-22C23720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B339A-6624-4CE4-A124-F8B0DF6E8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01E311-4015-4209-93F0-4E4CF6F98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4951E3-D07F-45A2-BF7C-E9F8BC68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B295C8-05DA-463F-ACDF-20BC7D0AA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8CF0C1-F688-4A2F-9EAB-F96128B2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01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1573C-DDB1-4E5C-8139-DDB079A3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7FCC402-8AA4-400E-A452-107DC8D36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4C8EEB-96BF-4B21-995A-C3EEF1A2F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DA9029-CB0B-463B-9C5D-C9458063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E6483F-CB6D-490C-A127-6E95932F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2A54A-1DDC-44A4-B857-856861CE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99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F7D81-DD0C-4D8F-8F35-E93B6B669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54BDDB-6EB6-49AB-861F-2D194C046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85696B-81DD-466A-9030-82B90653A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A265-AA39-4B99-8100-1DD092F07D9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1A64B2-B047-4588-9D23-8732A734F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1F5CD8-59E9-492B-8059-DE679E2EC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1FE2C-BD99-42BD-95AF-DDC83F781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4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8F1F2-3D67-4894-A76A-A6E985B4C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760AB8-E863-4CC4-A760-14C915F4C5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88B38AC-9D50-4EE4-AC8A-03E467FB3D75}"/>
              </a:ext>
            </a:extLst>
          </p:cNvPr>
          <p:cNvSpPr/>
          <p:nvPr/>
        </p:nvSpPr>
        <p:spPr>
          <a:xfrm>
            <a:off x="174171" y="470521"/>
            <a:ext cx="11627681" cy="62630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CD359B3-CF40-4A66-AF12-71CE45D0B0C1}"/>
              </a:ext>
            </a:extLst>
          </p:cNvPr>
          <p:cNvSpPr/>
          <p:nvPr/>
        </p:nvSpPr>
        <p:spPr>
          <a:xfrm>
            <a:off x="2700848" y="484221"/>
            <a:ext cx="1071155" cy="7511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м2</a:t>
            </a:r>
          </a:p>
          <a:p>
            <a:pPr algn="ctr"/>
            <a:endParaRPr lang="ru-RU" sz="12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F89D89F-18E0-420A-8D73-B8FDA253B3E5}"/>
              </a:ext>
            </a:extLst>
          </p:cNvPr>
          <p:cNvSpPr/>
          <p:nvPr/>
        </p:nvSpPr>
        <p:spPr>
          <a:xfrm>
            <a:off x="4693327" y="-9632"/>
            <a:ext cx="3920833" cy="4317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</a:t>
            </a:r>
            <a:r>
              <a:rPr lang="ru-RU" dirty="0"/>
              <a:t>этаж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A49C9C5-79C5-44B9-9632-4A8D05AB80E3}"/>
              </a:ext>
            </a:extLst>
          </p:cNvPr>
          <p:cNvSpPr/>
          <p:nvPr/>
        </p:nvSpPr>
        <p:spPr>
          <a:xfrm>
            <a:off x="8820211" y="6191794"/>
            <a:ext cx="1542989" cy="4676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м2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8116" y="3558367"/>
            <a:ext cx="807910" cy="1611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Эскалатор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653" y="5608538"/>
            <a:ext cx="2380737" cy="10412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45941" y="3558367"/>
            <a:ext cx="807910" cy="1611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Эскалатор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A49C9C5-79C5-44B9-9632-4A8D05AB80E3}"/>
              </a:ext>
            </a:extLst>
          </p:cNvPr>
          <p:cNvSpPr/>
          <p:nvPr/>
        </p:nvSpPr>
        <p:spPr>
          <a:xfrm rot="16200000">
            <a:off x="10802649" y="5396615"/>
            <a:ext cx="1077522" cy="5068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Магазин 7 м2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A49C9C5-79C5-44B9-9632-4A8D05AB80E3}"/>
              </a:ext>
            </a:extLst>
          </p:cNvPr>
          <p:cNvSpPr/>
          <p:nvPr/>
        </p:nvSpPr>
        <p:spPr>
          <a:xfrm rot="16200000">
            <a:off x="10802649" y="5396614"/>
            <a:ext cx="1077522" cy="5068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\2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м2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A49C9C5-79C5-44B9-9632-4A8D05AB80E3}"/>
              </a:ext>
            </a:extLst>
          </p:cNvPr>
          <p:cNvSpPr/>
          <p:nvPr/>
        </p:nvSpPr>
        <p:spPr>
          <a:xfrm rot="16200000">
            <a:off x="10550760" y="3273399"/>
            <a:ext cx="1542989" cy="473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\2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10 м2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A49C9C5-79C5-44B9-9632-4A8D05AB80E3}"/>
              </a:ext>
            </a:extLst>
          </p:cNvPr>
          <p:cNvSpPr/>
          <p:nvPr/>
        </p:nvSpPr>
        <p:spPr>
          <a:xfrm>
            <a:off x="8692000" y="585146"/>
            <a:ext cx="1084178" cy="10520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 м2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63200" y="585146"/>
            <a:ext cx="1274588" cy="4088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кафе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94037" y="574350"/>
            <a:ext cx="1274588" cy="4088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кафе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3653" y="4245772"/>
            <a:ext cx="2380737" cy="11670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690008" y="4245772"/>
            <a:ext cx="2450284" cy="11670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690007" y="5608538"/>
            <a:ext cx="2439005" cy="10412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92000" y="-16958"/>
            <a:ext cx="310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748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53</Words>
  <Application>Microsoft Office PowerPoint</Application>
  <PresentationFormat>Широкоэкранный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User2_1</cp:lastModifiedBy>
  <cp:revision>23</cp:revision>
  <cp:lastPrinted>2021-02-08T09:10:22Z</cp:lastPrinted>
  <dcterms:created xsi:type="dcterms:W3CDTF">2019-05-05T08:00:08Z</dcterms:created>
  <dcterms:modified xsi:type="dcterms:W3CDTF">2021-02-09T16:09:18Z</dcterms:modified>
</cp:coreProperties>
</file>