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20" r:id="rId1"/>
  </p:sldMasterIdLst>
  <p:sldIdLst>
    <p:sldId id="331" r:id="rId2"/>
    <p:sldId id="423" r:id="rId3"/>
    <p:sldId id="426" r:id="rId4"/>
    <p:sldId id="424" r:id="rId5"/>
    <p:sldId id="437" r:id="rId6"/>
    <p:sldId id="425" r:id="rId7"/>
    <p:sldId id="438" r:id="rId8"/>
    <p:sldId id="430" r:id="rId9"/>
    <p:sldId id="427" r:id="rId10"/>
    <p:sldId id="440" r:id="rId11"/>
    <p:sldId id="428" r:id="rId12"/>
    <p:sldId id="429" r:id="rId13"/>
    <p:sldId id="431" r:id="rId14"/>
    <p:sldId id="421" r:id="rId15"/>
    <p:sldId id="422" r:id="rId16"/>
    <p:sldId id="315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17EEC"/>
    <a:srgbClr val="009193"/>
    <a:srgbClr val="FFD579"/>
    <a:srgbClr val="0432FF"/>
    <a:srgbClr val="00FA00"/>
    <a:srgbClr val="FFFD78"/>
    <a:srgbClr val="941651"/>
    <a:srgbClr val="FF6B0B"/>
    <a:srgbClr val="FF7100"/>
    <a:srgbClr val="FE7F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382"/>
    <p:restoredTop sz="95840"/>
  </p:normalViewPr>
  <p:slideViewPr>
    <p:cSldViewPr snapToGrid="0">
      <p:cViewPr varScale="1">
        <p:scale>
          <a:sx n="113" d="100"/>
          <a:sy n="113" d="100"/>
        </p:scale>
        <p:origin x="62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ru-RU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400" spc="-150">
                <a:solidFill>
                  <a:srgbClr val="FFFE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48A87A34-81AB-432B-8DAE-1953F412C126}" type="datetimeFigureOut">
              <a:rPr lang="en-US" smtClean="0"/>
              <a:pPr/>
              <a:t>2/5/26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59189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ru-RU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9983" y="794719"/>
            <a:ext cx="6275035" cy="525709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2/5/26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1123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7718948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ru-RU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7437" y="2349925"/>
            <a:ext cx="3501195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2747" y="798444"/>
            <a:ext cx="6268622" cy="5257303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2/5/26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16095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ru-RU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2/5/26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21740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3259545" y="1186483"/>
            <a:ext cx="5666145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ru-RU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1689390"/>
          </a:xfrm>
        </p:spPr>
        <p:txBody>
          <a:bodyPr bIns="0" anchor="b">
            <a:normAutofit/>
          </a:bodyPr>
          <a:lstStyle>
            <a:lvl1pPr algn="ctr">
              <a:defRPr sz="4400">
                <a:solidFill>
                  <a:srgbClr val="FFFE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215" y="3846851"/>
            <a:ext cx="5490223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2/5/26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70175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ru-RU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339669"/>
            <a:ext cx="3500828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878" y="803187"/>
            <a:ext cx="6269591" cy="238265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447" y="3672162"/>
            <a:ext cx="6272022" cy="238358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2/5/26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58339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ru-RU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1" y="2363915"/>
            <a:ext cx="3500828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5137" y="803185"/>
            <a:ext cx="6265088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5305" y="1488985"/>
            <a:ext cx="6264350" cy="169685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653" y="3665887"/>
            <a:ext cx="6264414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447" y="4351687"/>
            <a:ext cx="6265588" cy="17040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2/5/26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37119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ru-RU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2/5/26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0550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2/5/26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87811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ru-RU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223298"/>
          </a:xfrm>
        </p:spPr>
        <p:txBody>
          <a:bodyPr bIns="0" anchor="b">
            <a:noAutofit/>
          </a:bodyPr>
          <a:lstStyle>
            <a:lvl1pPr algn="ctr">
              <a:defRPr sz="3200">
                <a:solidFill>
                  <a:srgbClr val="FFFE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983" y="802809"/>
            <a:ext cx="6275035" cy="5249940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631" y="3580186"/>
            <a:ext cx="3501197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2/5/26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08091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76" name="Group 75"/>
          <p:cNvGrpSpPr/>
          <p:nvPr/>
        </p:nvGrpSpPr>
        <p:grpSpPr>
          <a:xfrm>
            <a:off x="805336" y="1698331"/>
            <a:ext cx="5941540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ru-RU"/>
            </a:p>
          </p:txBody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3510" y="0"/>
            <a:ext cx="4648490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1178032"/>
          </a:xfrm>
        </p:spPr>
        <p:txBody>
          <a:bodyPr bIns="0" anchor="b">
            <a:normAutofit/>
          </a:bodyPr>
          <a:lstStyle>
            <a:lvl1pPr>
              <a:defRPr sz="3600">
                <a:solidFill>
                  <a:srgbClr val="FFFE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443" y="3545012"/>
            <a:ext cx="5776646" cy="12741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2/5/26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5942203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8377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35250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2/5/26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2880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9FF033DC-29A5-5DA1-7046-DB890EC0B7BA}"/>
              </a:ext>
            </a:extLst>
          </p:cNvPr>
          <p:cNvSpPr txBox="1"/>
          <p:nvPr/>
        </p:nvSpPr>
        <p:spPr>
          <a:xfrm>
            <a:off x="1926066" y="3924569"/>
            <a:ext cx="72140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Proxima Nova Bold"/>
              </a:rPr>
              <a:t>Судейский семинар ФТСАРР 01.02.2026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B466574-725A-5F46-8FAF-143A6DC7D57B}"/>
              </a:ext>
            </a:extLst>
          </p:cNvPr>
          <p:cNvSpPr txBox="1"/>
          <p:nvPr/>
        </p:nvSpPr>
        <p:spPr>
          <a:xfrm>
            <a:off x="1926067" y="4449126"/>
            <a:ext cx="5873693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  <a:latin typeface="Proxima Nova Bold"/>
              </a:rPr>
              <a:t>Ведущие семинара:</a:t>
            </a:r>
          </a:p>
          <a:p>
            <a:r>
              <a:rPr lang="ru-RU" sz="1400" dirty="0">
                <a:solidFill>
                  <a:schemeClr val="bg1"/>
                </a:solidFill>
                <a:latin typeface="Proxima Nova Bold"/>
              </a:rPr>
              <a:t>Деркач Елена Николаевна</a:t>
            </a:r>
          </a:p>
          <a:p>
            <a:r>
              <a:rPr lang="ru-RU" sz="1400" dirty="0">
                <a:solidFill>
                  <a:schemeClr val="bg1"/>
                </a:solidFill>
                <a:latin typeface="Proxima Nova Bold"/>
              </a:rPr>
              <a:t>Пайвина Наталья Викторовна</a:t>
            </a:r>
            <a:endParaRPr lang="en-US" sz="1400" dirty="0">
              <a:solidFill>
                <a:schemeClr val="bg1"/>
              </a:solidFill>
              <a:latin typeface="Proxima Nova Bold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E3007F7-0166-763B-5855-233BEC7D49B9}"/>
              </a:ext>
            </a:extLst>
          </p:cNvPr>
          <p:cNvSpPr txBox="1"/>
          <p:nvPr/>
        </p:nvSpPr>
        <p:spPr>
          <a:xfrm>
            <a:off x="1926066" y="2295565"/>
            <a:ext cx="789755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i="0" dirty="0">
                <a:solidFill>
                  <a:schemeClr val="bg1"/>
                </a:solidFill>
                <a:effectLst/>
                <a:latin typeface="Proxima Nova Bold"/>
              </a:rPr>
              <a:t>Изменения в Правилах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01ECB0A-3813-1757-6B96-F11CC99F0B5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43138" y="727831"/>
            <a:ext cx="7156622" cy="760048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3A4D2AFF-93F6-DF5C-58EA-C122B05D9E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5652" y="4990097"/>
            <a:ext cx="4528042" cy="76004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D5FAF76-3F09-08D0-C012-DD0DF52E9C95}"/>
              </a:ext>
            </a:extLst>
          </p:cNvPr>
          <p:cNvSpPr txBox="1"/>
          <p:nvPr/>
        </p:nvSpPr>
        <p:spPr>
          <a:xfrm>
            <a:off x="1926066" y="3059668"/>
            <a:ext cx="72140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Proxima Nova Bold"/>
              </a:rPr>
              <a:t>Судейские карточки и оценки</a:t>
            </a:r>
          </a:p>
        </p:txBody>
      </p:sp>
    </p:spTree>
    <p:extLst>
      <p:ext uri="{BB962C8B-B14F-4D97-AF65-F5344CB8AC3E}">
        <p14:creationId xmlns:p14="http://schemas.microsoft.com/office/powerpoint/2010/main" val="4855536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Таблица 9">
            <a:extLst>
              <a:ext uri="{FF2B5EF4-FFF2-40B4-BE49-F238E27FC236}">
                <a16:creationId xmlns:a16="http://schemas.microsoft.com/office/drawing/2014/main" id="{C62A51C2-CA0B-E427-9BF0-EC7E83E987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5575587"/>
              </p:ext>
            </p:extLst>
          </p:nvPr>
        </p:nvGraphicFramePr>
        <p:xfrm>
          <a:off x="211832" y="942677"/>
          <a:ext cx="11768336" cy="2638723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188000">
                  <a:extLst>
                    <a:ext uri="{9D8B030D-6E8A-4147-A177-3AD203B41FA5}">
                      <a16:colId xmlns:a16="http://schemas.microsoft.com/office/drawing/2014/main" val="3669747323"/>
                    </a:ext>
                  </a:extLst>
                </a:gridCol>
                <a:gridCol w="1184336">
                  <a:extLst>
                    <a:ext uri="{9D8B030D-6E8A-4147-A177-3AD203B41FA5}">
                      <a16:colId xmlns:a16="http://schemas.microsoft.com/office/drawing/2014/main" val="3136361607"/>
                    </a:ext>
                  </a:extLst>
                </a:gridCol>
                <a:gridCol w="1044000">
                  <a:extLst>
                    <a:ext uri="{9D8B030D-6E8A-4147-A177-3AD203B41FA5}">
                      <a16:colId xmlns:a16="http://schemas.microsoft.com/office/drawing/2014/main" val="2934589380"/>
                    </a:ext>
                  </a:extLst>
                </a:gridCol>
                <a:gridCol w="1044000">
                  <a:extLst>
                    <a:ext uri="{9D8B030D-6E8A-4147-A177-3AD203B41FA5}">
                      <a16:colId xmlns:a16="http://schemas.microsoft.com/office/drawing/2014/main" val="746899484"/>
                    </a:ext>
                  </a:extLst>
                </a:gridCol>
                <a:gridCol w="1044000">
                  <a:extLst>
                    <a:ext uri="{9D8B030D-6E8A-4147-A177-3AD203B41FA5}">
                      <a16:colId xmlns:a16="http://schemas.microsoft.com/office/drawing/2014/main" val="2581749393"/>
                    </a:ext>
                  </a:extLst>
                </a:gridCol>
                <a:gridCol w="1044000">
                  <a:extLst>
                    <a:ext uri="{9D8B030D-6E8A-4147-A177-3AD203B41FA5}">
                      <a16:colId xmlns:a16="http://schemas.microsoft.com/office/drawing/2014/main" val="2174344368"/>
                    </a:ext>
                  </a:extLst>
                </a:gridCol>
                <a:gridCol w="1044000">
                  <a:extLst>
                    <a:ext uri="{9D8B030D-6E8A-4147-A177-3AD203B41FA5}">
                      <a16:colId xmlns:a16="http://schemas.microsoft.com/office/drawing/2014/main" val="830569375"/>
                    </a:ext>
                  </a:extLst>
                </a:gridCol>
                <a:gridCol w="1044000">
                  <a:extLst>
                    <a:ext uri="{9D8B030D-6E8A-4147-A177-3AD203B41FA5}">
                      <a16:colId xmlns:a16="http://schemas.microsoft.com/office/drawing/2014/main" val="1131499563"/>
                    </a:ext>
                  </a:extLst>
                </a:gridCol>
                <a:gridCol w="1044000">
                  <a:extLst>
                    <a:ext uri="{9D8B030D-6E8A-4147-A177-3AD203B41FA5}">
                      <a16:colId xmlns:a16="http://schemas.microsoft.com/office/drawing/2014/main" val="3366146770"/>
                    </a:ext>
                  </a:extLst>
                </a:gridCol>
                <a:gridCol w="1044000">
                  <a:extLst>
                    <a:ext uri="{9D8B030D-6E8A-4147-A177-3AD203B41FA5}">
                      <a16:colId xmlns:a16="http://schemas.microsoft.com/office/drawing/2014/main" val="4048724560"/>
                    </a:ext>
                  </a:extLst>
                </a:gridCol>
                <a:gridCol w="1044000">
                  <a:extLst>
                    <a:ext uri="{9D8B030D-6E8A-4147-A177-3AD203B41FA5}">
                      <a16:colId xmlns:a16="http://schemas.microsoft.com/office/drawing/2014/main" val="269784740"/>
                    </a:ext>
                  </a:extLst>
                </a:gridCol>
              </a:tblGrid>
              <a:tr h="365852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баллы</a:t>
                      </a:r>
                    </a:p>
                  </a:txBody>
                  <a:tcPr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</a:p>
                  </a:txBody>
                  <a:tcPr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0006203"/>
                  </a:ext>
                </a:extLst>
              </a:tr>
              <a:tr h="457315">
                <a:tc rowSpan="2">
                  <a:txBody>
                    <a:bodyPr/>
                    <a:lstStyle/>
                    <a:p>
                      <a:pPr algn="ctr"/>
                      <a:endParaRPr lang="ru-RU" sz="12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317E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Точность</a:t>
                      </a:r>
                    </a:p>
                    <a:p>
                      <a:pPr algn="ctr"/>
                      <a:r>
                        <a:rPr lang="ru-RU" sz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(упрощенная)</a:t>
                      </a:r>
                    </a:p>
                  </a:txBody>
                  <a:tcPr anchor="ctr">
                    <a:solidFill>
                      <a:srgbClr val="317E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Постановка</a:t>
                      </a:r>
                    </a:p>
                  </a:txBody>
                  <a:tcPr anchor="ctr">
                    <a:solidFill>
                      <a:srgbClr val="317E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Точность</a:t>
                      </a:r>
                    </a:p>
                    <a:p>
                      <a:pPr algn="ctr"/>
                      <a:r>
                        <a:rPr lang="ru-RU" sz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Сложность</a:t>
                      </a:r>
                    </a:p>
                  </a:txBody>
                  <a:tcPr anchor="ctr">
                    <a:solidFill>
                      <a:srgbClr val="317E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Идея</a:t>
                      </a:r>
                    </a:p>
                  </a:txBody>
                  <a:tcPr anchor="ctr">
                    <a:solidFill>
                      <a:srgbClr val="317E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Артистизм и гармония</a:t>
                      </a:r>
                    </a:p>
                  </a:txBody>
                  <a:tcPr anchor="ctr">
                    <a:solidFill>
                      <a:srgbClr val="317E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Постановка</a:t>
                      </a:r>
                    </a:p>
                  </a:txBody>
                  <a:tcPr anchor="ctr">
                    <a:solidFill>
                      <a:srgbClr val="00919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Точность</a:t>
                      </a:r>
                    </a:p>
                    <a:p>
                      <a:pPr algn="ctr"/>
                      <a:r>
                        <a:rPr lang="ru-RU" sz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Сложность</a:t>
                      </a:r>
                    </a:p>
                  </a:txBody>
                  <a:tcPr anchor="ctr">
                    <a:solidFill>
                      <a:srgbClr val="00919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Идея</a:t>
                      </a:r>
                    </a:p>
                  </a:txBody>
                  <a:tcPr anchor="ctr">
                    <a:solidFill>
                      <a:srgbClr val="00919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Артистизм и гармония</a:t>
                      </a:r>
                    </a:p>
                  </a:txBody>
                  <a:tcPr anchor="ctr">
                    <a:solidFill>
                      <a:srgbClr val="00919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Бонус</a:t>
                      </a:r>
                    </a:p>
                  </a:txBody>
                  <a:tcPr anchor="ctr">
                    <a:solidFill>
                      <a:srgbClr val="317E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6226601"/>
                  </a:ext>
                </a:extLst>
              </a:tr>
              <a:tr h="166184">
                <a:tc vMerge="1"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317EEC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пары</a:t>
                      </a:r>
                    </a:p>
                  </a:txBody>
                  <a:tcPr anchor="ctr">
                    <a:solidFill>
                      <a:srgbClr val="317EE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anchor="ctr">
                    <a:solidFill>
                      <a:srgbClr val="317EE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6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317EE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6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317EE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6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317EEC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группы</a:t>
                      </a:r>
                    </a:p>
                  </a:txBody>
                  <a:tcPr anchor="ctr">
                    <a:solidFill>
                      <a:srgbClr val="00919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6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317EE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6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317EE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6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317E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все</a:t>
                      </a:r>
                    </a:p>
                  </a:txBody>
                  <a:tcPr anchor="ctr">
                    <a:solidFill>
                      <a:srgbClr val="317E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847769"/>
                  </a:ext>
                </a:extLst>
              </a:tr>
              <a:tr h="377689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плохо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 – 3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 – 5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 – 3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 – 2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 – 2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 – 2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 – 2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 – 1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 – 1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3343303"/>
                  </a:ext>
                </a:extLst>
              </a:tr>
              <a:tr h="377689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средне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– 10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5,5 – 8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3,5 – 6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2,5 – 4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2,5 – 4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2,5 – 5,5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2,5 – 5,5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1,5 – 3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1,5 – 3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3785530"/>
                  </a:ext>
                </a:extLst>
              </a:tr>
              <a:tr h="377689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хорошо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 – 13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8,5 – 10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6,5 – 8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4,5 – 6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4,5 – 5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– 7,5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– 7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3,5 – 4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3,5 – 4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0,5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7104576"/>
                  </a:ext>
                </a:extLst>
              </a:tr>
              <a:tr h="377689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великолепно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 – 17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10,5 – 12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8,5 – 10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6,5 – 7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 – 9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7,5 – 8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4,5 – 5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4982986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EF2E7D55-BA7F-9A5D-920B-A88806505C87}"/>
              </a:ext>
            </a:extLst>
          </p:cNvPr>
          <p:cNvSpPr txBox="1"/>
          <p:nvPr/>
        </p:nvSpPr>
        <p:spPr>
          <a:xfrm>
            <a:off x="510403" y="48432"/>
            <a:ext cx="111711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Варианты оценок</a:t>
            </a:r>
            <a:endParaRPr lang="ru-RU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C5DAE39-27FB-0F15-26E7-24BCCA75E12C}"/>
              </a:ext>
            </a:extLst>
          </p:cNvPr>
          <p:cNvSpPr txBox="1"/>
          <p:nvPr/>
        </p:nvSpPr>
        <p:spPr>
          <a:xfrm>
            <a:off x="211832" y="572319"/>
            <a:ext cx="1117119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Акробатический рок-н-ролл</a:t>
            </a:r>
            <a:endParaRPr lang="ru-RU" sz="1600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85976F0-21FA-2834-69F4-D2D73A12F525}"/>
              </a:ext>
            </a:extLst>
          </p:cNvPr>
          <p:cNvSpPr txBox="1"/>
          <p:nvPr/>
        </p:nvSpPr>
        <p:spPr>
          <a:xfrm>
            <a:off x="211832" y="3782481"/>
            <a:ext cx="1117119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Буги-вуги</a:t>
            </a:r>
            <a:endParaRPr lang="ru-RU" sz="1600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88023172-4D34-18D1-13D5-1CEAB00710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2166218"/>
              </p:ext>
            </p:extLst>
          </p:nvPr>
        </p:nvGraphicFramePr>
        <p:xfrm>
          <a:off x="211832" y="4121035"/>
          <a:ext cx="8215477" cy="2333923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490453">
                  <a:extLst>
                    <a:ext uri="{9D8B030D-6E8A-4147-A177-3AD203B41FA5}">
                      <a16:colId xmlns:a16="http://schemas.microsoft.com/office/drawing/2014/main" val="3669747323"/>
                    </a:ext>
                  </a:extLst>
                </a:gridCol>
                <a:gridCol w="1485856">
                  <a:extLst>
                    <a:ext uri="{9D8B030D-6E8A-4147-A177-3AD203B41FA5}">
                      <a16:colId xmlns:a16="http://schemas.microsoft.com/office/drawing/2014/main" val="3136361607"/>
                    </a:ext>
                  </a:extLst>
                </a:gridCol>
                <a:gridCol w="1309792">
                  <a:extLst>
                    <a:ext uri="{9D8B030D-6E8A-4147-A177-3AD203B41FA5}">
                      <a16:colId xmlns:a16="http://schemas.microsoft.com/office/drawing/2014/main" val="2934589380"/>
                    </a:ext>
                  </a:extLst>
                </a:gridCol>
                <a:gridCol w="1309792">
                  <a:extLst>
                    <a:ext uri="{9D8B030D-6E8A-4147-A177-3AD203B41FA5}">
                      <a16:colId xmlns:a16="http://schemas.microsoft.com/office/drawing/2014/main" val="746899484"/>
                    </a:ext>
                  </a:extLst>
                </a:gridCol>
                <a:gridCol w="1309792">
                  <a:extLst>
                    <a:ext uri="{9D8B030D-6E8A-4147-A177-3AD203B41FA5}">
                      <a16:colId xmlns:a16="http://schemas.microsoft.com/office/drawing/2014/main" val="2581749393"/>
                    </a:ext>
                  </a:extLst>
                </a:gridCol>
                <a:gridCol w="1309792">
                  <a:extLst>
                    <a:ext uri="{9D8B030D-6E8A-4147-A177-3AD203B41FA5}">
                      <a16:colId xmlns:a16="http://schemas.microsoft.com/office/drawing/2014/main" val="2174344368"/>
                    </a:ext>
                  </a:extLst>
                </a:gridCol>
              </a:tblGrid>
              <a:tr h="365852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баллы</a:t>
                      </a:r>
                    </a:p>
                  </a:txBody>
                  <a:tcPr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</a:p>
                  </a:txBody>
                  <a:tcPr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0006203"/>
                  </a:ext>
                </a:extLst>
              </a:tr>
              <a:tr h="457315">
                <a:tc>
                  <a:txBody>
                    <a:bodyPr/>
                    <a:lstStyle/>
                    <a:p>
                      <a:pPr algn="ctr"/>
                      <a:endParaRPr lang="ru-RU" sz="12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317E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Техника танца</a:t>
                      </a:r>
                    </a:p>
                    <a:p>
                      <a:pPr algn="ctr"/>
                      <a:r>
                        <a:rPr lang="ru-RU" sz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(упрощенная)</a:t>
                      </a:r>
                    </a:p>
                  </a:txBody>
                  <a:tcPr anchor="ctr">
                    <a:solidFill>
                      <a:srgbClr val="317E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Интерпретация музыки</a:t>
                      </a:r>
                    </a:p>
                  </a:txBody>
                  <a:tcPr anchor="ctr">
                    <a:solidFill>
                      <a:srgbClr val="317E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Образ и подача</a:t>
                      </a:r>
                    </a:p>
                  </a:txBody>
                  <a:tcPr anchor="ctr">
                    <a:solidFill>
                      <a:srgbClr val="317E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Техника танца (ОХ)</a:t>
                      </a:r>
                    </a:p>
                  </a:txBody>
                  <a:tcPr anchor="ctr">
                    <a:solidFill>
                      <a:srgbClr val="317E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Базовое танцевание</a:t>
                      </a:r>
                    </a:p>
                  </a:txBody>
                  <a:tcPr anchor="ctr">
                    <a:solidFill>
                      <a:srgbClr val="317E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6226601"/>
                  </a:ext>
                </a:extLst>
              </a:tr>
              <a:tr h="377689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плохо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 – 7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 – 5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 – 3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 – 3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 – 3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3343303"/>
                  </a:ext>
                </a:extLst>
              </a:tr>
              <a:tr h="377689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средне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 – 15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– 11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3,5 – 6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3,5 – 6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3,5 – 6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3785530"/>
                  </a:ext>
                </a:extLst>
              </a:tr>
              <a:tr h="377689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хорошо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 – 24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 – 19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6,5 – 8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6,5 – 8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6,5 – 8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7104576"/>
                  </a:ext>
                </a:extLst>
              </a:tr>
              <a:tr h="377689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великолепно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– 30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 – 25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8,5 – 10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8,5 – 10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8,5 – 10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49829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097346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C2CFAF-008E-DE2A-2CB1-B492E70CF6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10CF133-51AE-0FC8-2AAD-AA01F29F724D}"/>
              </a:ext>
            </a:extLst>
          </p:cNvPr>
          <p:cNvSpPr txBox="1"/>
          <p:nvPr/>
        </p:nvSpPr>
        <p:spPr>
          <a:xfrm>
            <a:off x="447035" y="223617"/>
            <a:ext cx="408081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﻿М класс микст мужчины и женщины (1/2, финал А)</a:t>
            </a:r>
          </a:p>
          <a:p>
            <a:r>
              <a:rPr lang="ru-RU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 класс микст мужчины и женщины (1/2, финал А)</a:t>
            </a:r>
          </a:p>
          <a:p>
            <a:r>
              <a:rPr lang="ru-RU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﻿В класс микст мужчины и женщины (1/2, финал)</a:t>
            </a:r>
          </a:p>
          <a:p>
            <a:r>
              <a:rPr lang="ru-RU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﻿А класс микст юниоры и юниорки (1/2, финал)</a:t>
            </a:r>
          </a:p>
          <a:p>
            <a:r>
              <a:rPr lang="ru-RU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﻿А класс микст юноши и девушки (1/2, финал)</a:t>
            </a:r>
          </a:p>
          <a:p>
            <a:r>
              <a:rPr lang="ru-RU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﻿Формейшн микст мужчины и женщины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CF6568A-C6FF-DA11-DBFB-149BC92449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035" y="1606378"/>
            <a:ext cx="8546961" cy="469497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125BADD-B357-F37E-0FDF-4C699E36AB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9459" y="3546472"/>
            <a:ext cx="6060857" cy="311322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E889C18-9927-9BBA-977C-3C66C76CB3DB}"/>
              </a:ext>
            </a:extLst>
          </p:cNvPr>
          <p:cNvSpPr txBox="1"/>
          <p:nvPr/>
        </p:nvSpPr>
        <p:spPr>
          <a:xfrm>
            <a:off x="9355015" y="103080"/>
            <a:ext cx="2683554" cy="614371"/>
          </a:xfrm>
          <a:prstGeom prst="rect">
            <a:avLst/>
          </a:prstGeom>
          <a:solidFill>
            <a:srgbClr val="0070C0"/>
          </a:solidFill>
        </p:spPr>
        <p:txBody>
          <a:bodyPr wrap="square" anchor="ctr">
            <a:noAutofit/>
          </a:bodyPr>
          <a:lstStyle/>
          <a:p>
            <a:pPr algn="ctr">
              <a:spcAft>
                <a:spcPts val="600"/>
              </a:spcAft>
              <a:buNone/>
            </a:pP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Акробатика</a:t>
            </a:r>
          </a:p>
        </p:txBody>
      </p:sp>
    </p:spTree>
    <p:extLst>
      <p:ext uri="{BB962C8B-B14F-4D97-AF65-F5344CB8AC3E}">
        <p14:creationId xmlns:p14="http://schemas.microsoft.com/office/powerpoint/2010/main" val="8351433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A1BA77-6AD3-F45C-BB87-1D74C858EF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B659ED4-242B-304B-A086-0C2279A4AC64}"/>
              </a:ext>
            </a:extLst>
          </p:cNvPr>
          <p:cNvSpPr txBox="1"/>
          <p:nvPr/>
        </p:nvSpPr>
        <p:spPr>
          <a:xfrm>
            <a:off x="2258883" y="196238"/>
            <a:ext cx="6786262" cy="372174"/>
          </a:xfrm>
          <a:prstGeom prst="rect">
            <a:avLst/>
          </a:prstGeom>
          <a:solidFill>
            <a:srgbClr val="0070C0"/>
          </a:solidFill>
        </p:spPr>
        <p:txBody>
          <a:bodyPr wrap="square" anchor="ctr">
            <a:noAutofit/>
          </a:bodyPr>
          <a:lstStyle/>
          <a:p>
            <a:pPr algn="ctr">
              <a:spcAft>
                <a:spcPts val="600"/>
              </a:spcAft>
            </a:pP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Судейство акробатики упрощенным способом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50A1256-89E0-6067-590F-65358EF8C9A6}"/>
              </a:ext>
            </a:extLst>
          </p:cNvPr>
          <p:cNvSpPr txBox="1"/>
          <p:nvPr/>
        </p:nvSpPr>
        <p:spPr>
          <a:xfrm>
            <a:off x="773115" y="4835777"/>
            <a:ext cx="364648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dirty="0">
                <a:solidFill>
                  <a:srgbClr val="002060"/>
                </a:solidFill>
                <a:effectLst/>
                <a:highlight>
                  <a:srgbClr val="FFD579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усредненная сбавка </a:t>
            </a:r>
            <a:r>
              <a:rPr lang="ru-RU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за все исполненные элементы в соответствии с таблицей № 4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DB9D4A7-7863-CAE5-7009-B42BAC57A7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9600" y="3429000"/>
            <a:ext cx="7772400" cy="308215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14EFA8C-B317-7F07-5ADF-948444226D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949" y="732231"/>
            <a:ext cx="5659481" cy="338257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FC4558E-17C3-54B5-7CC4-61464A8314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950" y="4837807"/>
            <a:ext cx="590164" cy="667818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B85D4FE-FFA9-2F52-21EB-BC25C52686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732231"/>
            <a:ext cx="5659481" cy="2837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1683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CFBC23-8026-082D-C697-3CA3535EEE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19D6132-D7FF-F598-228E-06D3289C640F}"/>
              </a:ext>
            </a:extLst>
          </p:cNvPr>
          <p:cNvSpPr txBox="1"/>
          <p:nvPr/>
        </p:nvSpPr>
        <p:spPr>
          <a:xfrm>
            <a:off x="298792" y="1009047"/>
            <a:ext cx="392018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 класс микст мужчины и женщины</a:t>
            </a:r>
          </a:p>
          <a:p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﻿А класс микст мужчины и женщины</a:t>
            </a:r>
          </a:p>
          <a:p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﻿В класс микст мужчины и женщины</a:t>
            </a:r>
          </a:p>
          <a:p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 класс микст юниоры и юниорки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1F4B2D0-6C34-AA91-1422-B331F857BBB9}"/>
              </a:ext>
            </a:extLst>
          </p:cNvPr>
          <p:cNvSpPr txBox="1"/>
          <p:nvPr/>
        </p:nvSpPr>
        <p:spPr>
          <a:xfrm>
            <a:off x="8267870" y="998903"/>
            <a:ext cx="361126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класс микст мальчики и девочки</a:t>
            </a:r>
          </a:p>
          <a:p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Буги-Вуги мужчины и женщины</a:t>
            </a:r>
          </a:p>
          <a:p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Буги-Вуги юниоры и юниорки</a:t>
            </a:r>
          </a:p>
          <a:p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Буги-Вуги юноши и девушки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0ED5E31-52B0-12A7-0E1C-DF2DFE439E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792" y="2626051"/>
            <a:ext cx="6625440" cy="322290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24EFEAD-291A-D774-4657-75387E55AA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9701" y="2626051"/>
            <a:ext cx="4649431" cy="322290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FE1051E-5D4E-8F20-81C4-6DFD4CE8358C}"/>
              </a:ext>
            </a:extLst>
          </p:cNvPr>
          <p:cNvSpPr txBox="1"/>
          <p:nvPr/>
        </p:nvSpPr>
        <p:spPr>
          <a:xfrm>
            <a:off x="4347174" y="1009047"/>
            <a:ext cx="379249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класс микст юниоры и юниорки</a:t>
            </a:r>
          </a:p>
          <a:p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 класс микст юноши и девушки</a:t>
            </a:r>
          </a:p>
          <a:p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класс микст юноши и девушки</a:t>
            </a:r>
          </a:p>
          <a:p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 класс микст мальчики и девочки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DC5F9C4-34B2-4429-113E-7518BCA69E67}"/>
              </a:ext>
            </a:extLst>
          </p:cNvPr>
          <p:cNvSpPr txBox="1"/>
          <p:nvPr/>
        </p:nvSpPr>
        <p:spPr>
          <a:xfrm>
            <a:off x="2370094" y="290208"/>
            <a:ext cx="6786262" cy="372174"/>
          </a:xfrm>
          <a:prstGeom prst="rect">
            <a:avLst/>
          </a:prstGeom>
          <a:solidFill>
            <a:srgbClr val="0070C0"/>
          </a:solidFill>
        </p:spPr>
        <p:txBody>
          <a:bodyPr wrap="square" anchor="ctr">
            <a:noAutofit/>
          </a:bodyPr>
          <a:lstStyle/>
          <a:p>
            <a:pPr algn="ctr">
              <a:spcAft>
                <a:spcPts val="600"/>
              </a:spcAft>
            </a:pP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Судейство танца упрощенным способом</a:t>
            </a:r>
          </a:p>
        </p:txBody>
      </p:sp>
    </p:spTree>
    <p:extLst>
      <p:ext uri="{BB962C8B-B14F-4D97-AF65-F5344CB8AC3E}">
        <p14:creationId xmlns:p14="http://schemas.microsoft.com/office/powerpoint/2010/main" val="2235964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A83713E-CBAB-1164-14E0-47B09F863CB7}"/>
              </a:ext>
            </a:extLst>
          </p:cNvPr>
          <p:cNvSpPr txBox="1"/>
          <p:nvPr/>
        </p:nvSpPr>
        <p:spPr>
          <a:xfrm>
            <a:off x="713602" y="360060"/>
            <a:ext cx="609805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Буги-вуги мужчины и женщины (финал С, финал Ф)</a:t>
            </a:r>
          </a:p>
          <a:p>
            <a:pPr>
              <a:spcAft>
                <a:spcPts val="600"/>
              </a:spcAft>
            </a:pPr>
            <a:r>
              <a:rPr lang="ru-RU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﻿Буги-вуги юниоры и юниорки (финал)</a:t>
            </a:r>
          </a:p>
          <a:p>
            <a:pPr>
              <a:spcAft>
                <a:spcPts val="600"/>
              </a:spcAft>
            </a:pPr>
            <a:r>
              <a:rPr lang="ru-RU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﻿Буги-вуги юноши и девушки (финал)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22C98F2-D2F8-2228-C678-F89E28084D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602" y="1722394"/>
            <a:ext cx="10764796" cy="488940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FE0FB80-33C6-0B23-72BC-A0453B748955}"/>
              </a:ext>
            </a:extLst>
          </p:cNvPr>
          <p:cNvSpPr txBox="1"/>
          <p:nvPr/>
        </p:nvSpPr>
        <p:spPr>
          <a:xfrm>
            <a:off x="9933289" y="246201"/>
            <a:ext cx="1545109" cy="369332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  <a:buNone/>
            </a:pP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ФИНАЛ</a:t>
            </a:r>
          </a:p>
        </p:txBody>
      </p:sp>
      <p:sp>
        <p:nvSpPr>
          <p:cNvPr id="2" name="Двойная скобка 1">
            <a:extLst>
              <a:ext uri="{FF2B5EF4-FFF2-40B4-BE49-F238E27FC236}">
                <a16:creationId xmlns:a16="http://schemas.microsoft.com/office/drawing/2014/main" id="{27211CEC-CFE6-6BEB-97D1-DC53C5C81679}"/>
              </a:ext>
            </a:extLst>
          </p:cNvPr>
          <p:cNvSpPr/>
          <p:nvPr/>
        </p:nvSpPr>
        <p:spPr>
          <a:xfrm>
            <a:off x="1243912" y="2372498"/>
            <a:ext cx="3352801" cy="790832"/>
          </a:xfrm>
          <a:prstGeom prst="bracketPair">
            <a:avLst/>
          </a:prstGeom>
          <a:ln w="38100">
            <a:solidFill>
              <a:schemeClr val="accent1">
                <a:shade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Двойная скобка 5">
            <a:extLst>
              <a:ext uri="{FF2B5EF4-FFF2-40B4-BE49-F238E27FC236}">
                <a16:creationId xmlns:a16="http://schemas.microsoft.com/office/drawing/2014/main" id="{66A0225D-5628-DDEB-09C6-9804DD52EBB4}"/>
              </a:ext>
            </a:extLst>
          </p:cNvPr>
          <p:cNvSpPr/>
          <p:nvPr/>
        </p:nvSpPr>
        <p:spPr>
          <a:xfrm>
            <a:off x="4596714" y="2372498"/>
            <a:ext cx="2891482" cy="790832"/>
          </a:xfrm>
          <a:prstGeom prst="bracketPair">
            <a:avLst/>
          </a:prstGeom>
          <a:ln w="38100">
            <a:solidFill>
              <a:schemeClr val="accent1">
                <a:shade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Двойная скобка 6">
            <a:extLst>
              <a:ext uri="{FF2B5EF4-FFF2-40B4-BE49-F238E27FC236}">
                <a16:creationId xmlns:a16="http://schemas.microsoft.com/office/drawing/2014/main" id="{742D4866-E37E-83EB-DB48-47909C4FEF82}"/>
              </a:ext>
            </a:extLst>
          </p:cNvPr>
          <p:cNvSpPr/>
          <p:nvPr/>
        </p:nvSpPr>
        <p:spPr>
          <a:xfrm>
            <a:off x="7488197" y="2372498"/>
            <a:ext cx="1952366" cy="790832"/>
          </a:xfrm>
          <a:prstGeom prst="bracketPair">
            <a:avLst/>
          </a:prstGeom>
          <a:ln w="38100">
            <a:solidFill>
              <a:schemeClr val="accent1">
                <a:shade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Двойная скобка 7">
            <a:extLst>
              <a:ext uri="{FF2B5EF4-FFF2-40B4-BE49-F238E27FC236}">
                <a16:creationId xmlns:a16="http://schemas.microsoft.com/office/drawing/2014/main" id="{F03BD582-9EED-16E2-B0DE-31CA7E8F343B}"/>
              </a:ext>
            </a:extLst>
          </p:cNvPr>
          <p:cNvSpPr/>
          <p:nvPr/>
        </p:nvSpPr>
        <p:spPr>
          <a:xfrm>
            <a:off x="9440564" y="2372498"/>
            <a:ext cx="1952366" cy="790832"/>
          </a:xfrm>
          <a:prstGeom prst="bracketPair">
            <a:avLst/>
          </a:prstGeom>
          <a:ln w="38100">
            <a:solidFill>
              <a:schemeClr val="accent1">
                <a:shade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Двойная скобка 8">
            <a:extLst>
              <a:ext uri="{FF2B5EF4-FFF2-40B4-BE49-F238E27FC236}">
                <a16:creationId xmlns:a16="http://schemas.microsoft.com/office/drawing/2014/main" id="{C2234C25-EBE4-2B74-C8C7-E40AB86810D0}"/>
              </a:ext>
            </a:extLst>
          </p:cNvPr>
          <p:cNvSpPr/>
          <p:nvPr/>
        </p:nvSpPr>
        <p:spPr>
          <a:xfrm>
            <a:off x="889685" y="3668829"/>
            <a:ext cx="3447537" cy="601362"/>
          </a:xfrm>
          <a:prstGeom prst="bracketPair">
            <a:avLst/>
          </a:prstGeom>
          <a:ln w="38100">
            <a:solidFill>
              <a:schemeClr val="accent1">
                <a:shade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Двойная скобка 9">
            <a:extLst>
              <a:ext uri="{FF2B5EF4-FFF2-40B4-BE49-F238E27FC236}">
                <a16:creationId xmlns:a16="http://schemas.microsoft.com/office/drawing/2014/main" id="{562861B1-9154-F219-C8D0-C3F9ED0A725A}"/>
              </a:ext>
            </a:extLst>
          </p:cNvPr>
          <p:cNvSpPr/>
          <p:nvPr/>
        </p:nvSpPr>
        <p:spPr>
          <a:xfrm>
            <a:off x="4337222" y="3668829"/>
            <a:ext cx="3027405" cy="601362"/>
          </a:xfrm>
          <a:prstGeom prst="bracketPair">
            <a:avLst/>
          </a:prstGeom>
          <a:ln w="38100">
            <a:solidFill>
              <a:schemeClr val="accent1">
                <a:shade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Двойная скобка 10">
            <a:extLst>
              <a:ext uri="{FF2B5EF4-FFF2-40B4-BE49-F238E27FC236}">
                <a16:creationId xmlns:a16="http://schemas.microsoft.com/office/drawing/2014/main" id="{F0D49FEF-E9AD-B8CF-6C54-3B2DBCE7BEE5}"/>
              </a:ext>
            </a:extLst>
          </p:cNvPr>
          <p:cNvSpPr/>
          <p:nvPr/>
        </p:nvSpPr>
        <p:spPr>
          <a:xfrm>
            <a:off x="7364628" y="3668829"/>
            <a:ext cx="1952366" cy="601362"/>
          </a:xfrm>
          <a:prstGeom prst="bracketPair">
            <a:avLst/>
          </a:prstGeom>
          <a:ln w="38100">
            <a:solidFill>
              <a:schemeClr val="accent1">
                <a:shade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Двойная скобка 11">
            <a:extLst>
              <a:ext uri="{FF2B5EF4-FFF2-40B4-BE49-F238E27FC236}">
                <a16:creationId xmlns:a16="http://schemas.microsoft.com/office/drawing/2014/main" id="{52438593-1EE1-58BE-A66C-02538464B7F1}"/>
              </a:ext>
            </a:extLst>
          </p:cNvPr>
          <p:cNvSpPr/>
          <p:nvPr/>
        </p:nvSpPr>
        <p:spPr>
          <a:xfrm>
            <a:off x="9316994" y="3668829"/>
            <a:ext cx="2075936" cy="601362"/>
          </a:xfrm>
          <a:prstGeom prst="bracketPair">
            <a:avLst/>
          </a:prstGeom>
          <a:ln w="38100">
            <a:solidFill>
              <a:schemeClr val="accent1">
                <a:shade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Двойная скобка 12">
            <a:extLst>
              <a:ext uri="{FF2B5EF4-FFF2-40B4-BE49-F238E27FC236}">
                <a16:creationId xmlns:a16="http://schemas.microsoft.com/office/drawing/2014/main" id="{D7E7A264-0105-C67C-B0E5-F39DCBC99347}"/>
              </a:ext>
            </a:extLst>
          </p:cNvPr>
          <p:cNvSpPr/>
          <p:nvPr/>
        </p:nvSpPr>
        <p:spPr>
          <a:xfrm>
            <a:off x="889684" y="4775690"/>
            <a:ext cx="2421927" cy="586946"/>
          </a:xfrm>
          <a:prstGeom prst="bracketPair">
            <a:avLst/>
          </a:prstGeom>
          <a:ln w="38100">
            <a:solidFill>
              <a:srgbClr val="0432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Двойная скобка 13">
            <a:extLst>
              <a:ext uri="{FF2B5EF4-FFF2-40B4-BE49-F238E27FC236}">
                <a16:creationId xmlns:a16="http://schemas.microsoft.com/office/drawing/2014/main" id="{33BFFA40-C2EA-2715-0886-33B41A731D9E}"/>
              </a:ext>
            </a:extLst>
          </p:cNvPr>
          <p:cNvSpPr/>
          <p:nvPr/>
        </p:nvSpPr>
        <p:spPr>
          <a:xfrm>
            <a:off x="3311611" y="4775690"/>
            <a:ext cx="2421927" cy="586946"/>
          </a:xfrm>
          <a:prstGeom prst="bracketPair">
            <a:avLst/>
          </a:prstGeom>
          <a:ln w="38100">
            <a:solidFill>
              <a:srgbClr val="0432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Двойная скобка 14">
            <a:extLst>
              <a:ext uri="{FF2B5EF4-FFF2-40B4-BE49-F238E27FC236}">
                <a16:creationId xmlns:a16="http://schemas.microsoft.com/office/drawing/2014/main" id="{5E1889EB-C920-3667-EEF4-A51C8E2C3AA2}"/>
              </a:ext>
            </a:extLst>
          </p:cNvPr>
          <p:cNvSpPr/>
          <p:nvPr/>
        </p:nvSpPr>
        <p:spPr>
          <a:xfrm>
            <a:off x="5733538" y="4775690"/>
            <a:ext cx="3200397" cy="586946"/>
          </a:xfrm>
          <a:prstGeom prst="bracketPair">
            <a:avLst/>
          </a:prstGeom>
          <a:ln w="38100">
            <a:solidFill>
              <a:srgbClr val="0432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Двойная скобка 15">
            <a:extLst>
              <a:ext uri="{FF2B5EF4-FFF2-40B4-BE49-F238E27FC236}">
                <a16:creationId xmlns:a16="http://schemas.microsoft.com/office/drawing/2014/main" id="{139F0442-69C5-FC27-424E-A97F0067DC7E}"/>
              </a:ext>
            </a:extLst>
          </p:cNvPr>
          <p:cNvSpPr/>
          <p:nvPr/>
        </p:nvSpPr>
        <p:spPr>
          <a:xfrm>
            <a:off x="8933935" y="4775690"/>
            <a:ext cx="2421927" cy="586946"/>
          </a:xfrm>
          <a:prstGeom prst="bracketPair">
            <a:avLst/>
          </a:prstGeom>
          <a:ln w="38100">
            <a:solidFill>
              <a:srgbClr val="0432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Двойная скобка 16">
            <a:extLst>
              <a:ext uri="{FF2B5EF4-FFF2-40B4-BE49-F238E27FC236}">
                <a16:creationId xmlns:a16="http://schemas.microsoft.com/office/drawing/2014/main" id="{C537475D-CA96-FA3B-7248-398E39CE8229}"/>
              </a:ext>
            </a:extLst>
          </p:cNvPr>
          <p:cNvSpPr/>
          <p:nvPr/>
        </p:nvSpPr>
        <p:spPr>
          <a:xfrm>
            <a:off x="889684" y="5868135"/>
            <a:ext cx="3447538" cy="586946"/>
          </a:xfrm>
          <a:prstGeom prst="bracketPair">
            <a:avLst/>
          </a:prstGeom>
          <a:ln w="38100">
            <a:solidFill>
              <a:srgbClr val="00FA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Двойная скобка 17">
            <a:extLst>
              <a:ext uri="{FF2B5EF4-FFF2-40B4-BE49-F238E27FC236}">
                <a16:creationId xmlns:a16="http://schemas.microsoft.com/office/drawing/2014/main" id="{C511CFB3-A4CF-DE23-CFAE-FAB2E59484F5}"/>
              </a:ext>
            </a:extLst>
          </p:cNvPr>
          <p:cNvSpPr/>
          <p:nvPr/>
        </p:nvSpPr>
        <p:spPr>
          <a:xfrm>
            <a:off x="4337222" y="5868135"/>
            <a:ext cx="3027405" cy="586946"/>
          </a:xfrm>
          <a:prstGeom prst="bracketPair">
            <a:avLst/>
          </a:prstGeom>
          <a:ln w="38100">
            <a:solidFill>
              <a:srgbClr val="00FA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Двойная скобка 18">
            <a:extLst>
              <a:ext uri="{FF2B5EF4-FFF2-40B4-BE49-F238E27FC236}">
                <a16:creationId xmlns:a16="http://schemas.microsoft.com/office/drawing/2014/main" id="{4DC3B38D-C93C-B6B9-59E0-36FE4BBC9F99}"/>
              </a:ext>
            </a:extLst>
          </p:cNvPr>
          <p:cNvSpPr/>
          <p:nvPr/>
        </p:nvSpPr>
        <p:spPr>
          <a:xfrm>
            <a:off x="7364627" y="5868135"/>
            <a:ext cx="1952367" cy="586946"/>
          </a:xfrm>
          <a:prstGeom prst="bracketPair">
            <a:avLst/>
          </a:prstGeom>
          <a:ln w="38100">
            <a:solidFill>
              <a:srgbClr val="00FA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Двойная скобка 19">
            <a:extLst>
              <a:ext uri="{FF2B5EF4-FFF2-40B4-BE49-F238E27FC236}">
                <a16:creationId xmlns:a16="http://schemas.microsoft.com/office/drawing/2014/main" id="{775F128A-B49E-1E68-59BF-8DE17144DFAF}"/>
              </a:ext>
            </a:extLst>
          </p:cNvPr>
          <p:cNvSpPr/>
          <p:nvPr/>
        </p:nvSpPr>
        <p:spPr>
          <a:xfrm>
            <a:off x="9316994" y="5868135"/>
            <a:ext cx="2038868" cy="586946"/>
          </a:xfrm>
          <a:prstGeom prst="bracketPair">
            <a:avLst/>
          </a:prstGeom>
          <a:ln w="38100">
            <a:solidFill>
              <a:srgbClr val="00FA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92691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E6BD9C-E19A-F76B-3A28-7DA52EA513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E10CBFF-3710-C9DC-6166-0A71FB3BC3B0}"/>
              </a:ext>
            </a:extLst>
          </p:cNvPr>
          <p:cNvSpPr txBox="1"/>
          <p:nvPr/>
        </p:nvSpPr>
        <p:spPr>
          <a:xfrm>
            <a:off x="259491" y="327621"/>
            <a:ext cx="9530149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Буги-вуги мужчины и женщины (отборочный, надежда, 1/4, 1/2)</a:t>
            </a:r>
          </a:p>
          <a:p>
            <a:pPr>
              <a:spcAft>
                <a:spcPts val="600"/>
              </a:spcAft>
            </a:pP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Буги-вуги юниоры и юниорки (отборочный, надежда, 1/4, 1/2)</a:t>
            </a:r>
          </a:p>
          <a:p>
            <a:pPr>
              <a:spcAft>
                <a:spcPts val="600"/>
              </a:spcAft>
            </a:pP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Буги-вуги юноши и девушки (отборочный, надежда, 1/4, 1/2)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6082EBB-19FE-1C91-0133-922BE886B9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3134" y="148280"/>
            <a:ext cx="4182070" cy="231672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87B8CAA-66B4-6994-7721-39469D8561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796" y="1979429"/>
            <a:ext cx="8781647" cy="473029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E2173FD-A9D8-7D8F-8ED5-00931EF4439C}"/>
              </a:ext>
            </a:extLst>
          </p:cNvPr>
          <p:cNvSpPr txBox="1"/>
          <p:nvPr/>
        </p:nvSpPr>
        <p:spPr>
          <a:xfrm>
            <a:off x="8878443" y="2767913"/>
            <a:ext cx="318895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1200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0–7 </a:t>
            </a:r>
            <a:r>
              <a:rPr lang="ru-RU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баллов </a:t>
            </a:r>
            <a:r>
              <a:rPr lang="ru-RU" sz="1200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– плохо</a:t>
            </a:r>
            <a:endParaRPr lang="ru-RU" sz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ru-RU" sz="1200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8–15 </a:t>
            </a:r>
            <a:r>
              <a:rPr lang="ru-RU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баллов </a:t>
            </a:r>
            <a:r>
              <a:rPr lang="ru-RU" sz="1200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– средне</a:t>
            </a:r>
            <a:endParaRPr lang="ru-RU" sz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ru-RU" sz="1200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16–24 </a:t>
            </a:r>
            <a:r>
              <a:rPr lang="ru-RU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баллов </a:t>
            </a:r>
            <a:r>
              <a:rPr lang="ru-RU" sz="1200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– хорошо</a:t>
            </a:r>
            <a:endParaRPr lang="ru-RU" sz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ru-RU" sz="1200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25–30 </a:t>
            </a:r>
            <a:r>
              <a:rPr lang="ru-RU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баллов</a:t>
            </a:r>
            <a:r>
              <a:rPr lang="ru-RU" sz="1200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– великолепно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7292E06-991D-347E-4137-6F626992C2C0}"/>
              </a:ext>
            </a:extLst>
          </p:cNvPr>
          <p:cNvSpPr txBox="1"/>
          <p:nvPr/>
        </p:nvSpPr>
        <p:spPr>
          <a:xfrm>
            <a:off x="8878443" y="4323317"/>
            <a:ext cx="241849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0–5 баллов – плохо</a:t>
            </a:r>
          </a:p>
          <a:p>
            <a:pPr>
              <a:buNone/>
            </a:pPr>
            <a:r>
              <a:rPr lang="ru-RU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6–11 баллов – средне</a:t>
            </a:r>
          </a:p>
          <a:p>
            <a:pPr>
              <a:buNone/>
            </a:pPr>
            <a:r>
              <a:rPr lang="ru-RU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12–19 баллов – хорошо</a:t>
            </a:r>
          </a:p>
          <a:p>
            <a:pPr>
              <a:buNone/>
            </a:pPr>
            <a:r>
              <a:rPr lang="ru-RU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20–25 баллов – великолепно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FD79103-0B6F-C41D-A86F-D5A2BAB7885E}"/>
              </a:ext>
            </a:extLst>
          </p:cNvPr>
          <p:cNvSpPr txBox="1"/>
          <p:nvPr/>
        </p:nvSpPr>
        <p:spPr>
          <a:xfrm>
            <a:off x="8878443" y="5728904"/>
            <a:ext cx="268450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0–3 баллов – плохо</a:t>
            </a:r>
          </a:p>
          <a:p>
            <a:pPr>
              <a:buNone/>
            </a:pPr>
            <a:r>
              <a:rPr lang="ru-RU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3,5–6 баллов – средне</a:t>
            </a:r>
          </a:p>
          <a:p>
            <a:pPr>
              <a:buNone/>
            </a:pPr>
            <a:r>
              <a:rPr lang="ru-RU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6,5–8 баллов – хорошо</a:t>
            </a:r>
          </a:p>
          <a:p>
            <a:pPr>
              <a:buNone/>
            </a:pPr>
            <a:r>
              <a:rPr lang="ru-RU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8,5–10 баллов – великолепно</a:t>
            </a:r>
          </a:p>
        </p:txBody>
      </p:sp>
    </p:spTree>
    <p:extLst>
      <p:ext uri="{BB962C8B-B14F-4D97-AF65-F5344CB8AC3E}">
        <p14:creationId xmlns:p14="http://schemas.microsoft.com/office/powerpoint/2010/main" val="11790379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DAFB6A-0B3C-724A-4F87-ED9454990F0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32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СПАСИБО за ВНИМАНИЕ</a:t>
            </a:r>
            <a:endParaRPr lang="ru-RU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2817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F0B134-DA7D-A1FE-913D-622CB08B09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93F255F-4505-5367-EAFC-F6898AA10D61}"/>
              </a:ext>
            </a:extLst>
          </p:cNvPr>
          <p:cNvSpPr txBox="1"/>
          <p:nvPr/>
        </p:nvSpPr>
        <p:spPr>
          <a:xfrm>
            <a:off x="190758" y="126822"/>
            <a:ext cx="3462981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Формейшн микст мужчины и женщины</a:t>
            </a:r>
          </a:p>
          <a:p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Формейшн женщины</a:t>
            </a:r>
          </a:p>
          <a:p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Формейшн микст юниоры и юниорки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529BDC8-6403-D63A-BD2F-0A33765E8901}"/>
              </a:ext>
            </a:extLst>
          </p:cNvPr>
          <p:cNvSpPr txBox="1"/>
          <p:nvPr/>
        </p:nvSpPr>
        <p:spPr>
          <a:xfrm>
            <a:off x="8056605" y="226192"/>
            <a:ext cx="3768812" cy="369332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  <a:buNone/>
            </a:pP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Отборочный, Тур надежды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A9CA9CE-27C6-E8E0-DA61-807A91BB66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2616" y="1049424"/>
            <a:ext cx="10277732" cy="5808576"/>
          </a:xfrm>
          <a:prstGeom prst="rect">
            <a:avLst/>
          </a:prstGeom>
          <a:ln w="38100">
            <a:noFill/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CE6FD3D-6EB7-4DD8-DF62-925A3405D651}"/>
              </a:ext>
            </a:extLst>
          </p:cNvPr>
          <p:cNvSpPr txBox="1"/>
          <p:nvPr/>
        </p:nvSpPr>
        <p:spPr>
          <a:xfrm>
            <a:off x="3640609" y="126822"/>
            <a:ext cx="2038864" cy="5399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Формейшн девушки</a:t>
            </a:r>
          </a:p>
          <a:p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Формейшн девочки</a:t>
            </a:r>
          </a:p>
        </p:txBody>
      </p:sp>
      <p:sp>
        <p:nvSpPr>
          <p:cNvPr id="10" name="Двойная скобка 9">
            <a:extLst>
              <a:ext uri="{FF2B5EF4-FFF2-40B4-BE49-F238E27FC236}">
                <a16:creationId xmlns:a16="http://schemas.microsoft.com/office/drawing/2014/main" id="{484FA1F8-8233-D463-9B03-0062A7532206}"/>
              </a:ext>
            </a:extLst>
          </p:cNvPr>
          <p:cNvSpPr/>
          <p:nvPr/>
        </p:nvSpPr>
        <p:spPr>
          <a:xfrm>
            <a:off x="852616" y="2842054"/>
            <a:ext cx="1147634" cy="586946"/>
          </a:xfrm>
          <a:prstGeom prst="bracketPair">
            <a:avLst/>
          </a:prstGeom>
          <a:ln w="38100">
            <a:solidFill>
              <a:schemeClr val="accent1">
                <a:shade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Двойная скобка 11">
            <a:extLst>
              <a:ext uri="{FF2B5EF4-FFF2-40B4-BE49-F238E27FC236}">
                <a16:creationId xmlns:a16="http://schemas.microsoft.com/office/drawing/2014/main" id="{A222FAA7-2292-BBAA-870E-05A3914CDCCE}"/>
              </a:ext>
            </a:extLst>
          </p:cNvPr>
          <p:cNvSpPr/>
          <p:nvPr/>
        </p:nvSpPr>
        <p:spPr>
          <a:xfrm>
            <a:off x="2000249" y="2842054"/>
            <a:ext cx="1583209" cy="586946"/>
          </a:xfrm>
          <a:prstGeom prst="bracketPair">
            <a:avLst/>
          </a:prstGeom>
          <a:ln w="38100">
            <a:solidFill>
              <a:schemeClr val="accent1">
                <a:shade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Двойная скобка 12">
            <a:extLst>
              <a:ext uri="{FF2B5EF4-FFF2-40B4-BE49-F238E27FC236}">
                <a16:creationId xmlns:a16="http://schemas.microsoft.com/office/drawing/2014/main" id="{6A82BF88-1DC7-088C-D13E-45DA378FF2A2}"/>
              </a:ext>
            </a:extLst>
          </p:cNvPr>
          <p:cNvSpPr/>
          <p:nvPr/>
        </p:nvSpPr>
        <p:spPr>
          <a:xfrm>
            <a:off x="3603539" y="2842054"/>
            <a:ext cx="647185" cy="586946"/>
          </a:xfrm>
          <a:prstGeom prst="bracketPair">
            <a:avLst/>
          </a:prstGeom>
          <a:ln w="38100">
            <a:solidFill>
              <a:schemeClr val="accent1">
                <a:shade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Двойная скобка 13">
            <a:extLst>
              <a:ext uri="{FF2B5EF4-FFF2-40B4-BE49-F238E27FC236}">
                <a16:creationId xmlns:a16="http://schemas.microsoft.com/office/drawing/2014/main" id="{D5D372B8-2CA3-FA3A-6763-4683757A9660}"/>
              </a:ext>
            </a:extLst>
          </p:cNvPr>
          <p:cNvSpPr/>
          <p:nvPr/>
        </p:nvSpPr>
        <p:spPr>
          <a:xfrm>
            <a:off x="4948367" y="2842054"/>
            <a:ext cx="1147634" cy="586946"/>
          </a:xfrm>
          <a:prstGeom prst="bracketPair">
            <a:avLst/>
          </a:prstGeom>
          <a:ln w="38100">
            <a:solidFill>
              <a:schemeClr val="accent1">
                <a:shade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Двойная скобка 14">
            <a:extLst>
              <a:ext uri="{FF2B5EF4-FFF2-40B4-BE49-F238E27FC236}">
                <a16:creationId xmlns:a16="http://schemas.microsoft.com/office/drawing/2014/main" id="{3EF6C5B9-BD6F-0C31-953F-FB7E1222F4D8}"/>
              </a:ext>
            </a:extLst>
          </p:cNvPr>
          <p:cNvSpPr/>
          <p:nvPr/>
        </p:nvSpPr>
        <p:spPr>
          <a:xfrm>
            <a:off x="6096000" y="2842054"/>
            <a:ext cx="1583209" cy="586946"/>
          </a:xfrm>
          <a:prstGeom prst="bracketPair">
            <a:avLst/>
          </a:prstGeom>
          <a:ln w="38100">
            <a:solidFill>
              <a:schemeClr val="accent1">
                <a:shade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Двойная скобка 15">
            <a:extLst>
              <a:ext uri="{FF2B5EF4-FFF2-40B4-BE49-F238E27FC236}">
                <a16:creationId xmlns:a16="http://schemas.microsoft.com/office/drawing/2014/main" id="{431186D1-0ED4-FDA6-18B0-E864594CB65C}"/>
              </a:ext>
            </a:extLst>
          </p:cNvPr>
          <p:cNvSpPr/>
          <p:nvPr/>
        </p:nvSpPr>
        <p:spPr>
          <a:xfrm>
            <a:off x="7699290" y="2842054"/>
            <a:ext cx="647185" cy="586946"/>
          </a:xfrm>
          <a:prstGeom prst="bracketPair">
            <a:avLst/>
          </a:prstGeom>
          <a:ln w="38100">
            <a:solidFill>
              <a:schemeClr val="accent1">
                <a:shade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Двойная скобка 16">
            <a:extLst>
              <a:ext uri="{FF2B5EF4-FFF2-40B4-BE49-F238E27FC236}">
                <a16:creationId xmlns:a16="http://schemas.microsoft.com/office/drawing/2014/main" id="{64C9BFF7-1774-F8B6-A84A-EA5AE5F8734B}"/>
              </a:ext>
            </a:extLst>
          </p:cNvPr>
          <p:cNvSpPr/>
          <p:nvPr/>
        </p:nvSpPr>
        <p:spPr>
          <a:xfrm>
            <a:off x="9075265" y="2842054"/>
            <a:ext cx="647185" cy="586946"/>
          </a:xfrm>
          <a:prstGeom prst="bracketPair">
            <a:avLst/>
          </a:prstGeom>
          <a:ln w="38100">
            <a:solidFill>
              <a:schemeClr val="accent1">
                <a:shade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Двойная скобка 17">
            <a:extLst>
              <a:ext uri="{FF2B5EF4-FFF2-40B4-BE49-F238E27FC236}">
                <a16:creationId xmlns:a16="http://schemas.microsoft.com/office/drawing/2014/main" id="{845F4871-A1D1-F8B4-17E6-FA9A888BB9B3}"/>
              </a:ext>
            </a:extLst>
          </p:cNvPr>
          <p:cNvSpPr/>
          <p:nvPr/>
        </p:nvSpPr>
        <p:spPr>
          <a:xfrm>
            <a:off x="9737047" y="2842054"/>
            <a:ext cx="890980" cy="586946"/>
          </a:xfrm>
          <a:prstGeom prst="bracketPair">
            <a:avLst/>
          </a:prstGeom>
          <a:ln w="38100">
            <a:solidFill>
              <a:schemeClr val="accent1">
                <a:shade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Двойная скобка 18">
            <a:extLst>
              <a:ext uri="{FF2B5EF4-FFF2-40B4-BE49-F238E27FC236}">
                <a16:creationId xmlns:a16="http://schemas.microsoft.com/office/drawing/2014/main" id="{C976D3DB-7C0D-8241-E849-48058907FE46}"/>
              </a:ext>
            </a:extLst>
          </p:cNvPr>
          <p:cNvSpPr/>
          <p:nvPr/>
        </p:nvSpPr>
        <p:spPr>
          <a:xfrm>
            <a:off x="10628027" y="2842054"/>
            <a:ext cx="502321" cy="586946"/>
          </a:xfrm>
          <a:prstGeom prst="bracketPair">
            <a:avLst/>
          </a:prstGeom>
          <a:ln w="38100">
            <a:solidFill>
              <a:schemeClr val="accent1">
                <a:shade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Двойная скобка 19">
            <a:extLst>
              <a:ext uri="{FF2B5EF4-FFF2-40B4-BE49-F238E27FC236}">
                <a16:creationId xmlns:a16="http://schemas.microsoft.com/office/drawing/2014/main" id="{832FDDAF-2324-7181-CC0C-013EC3D957EA}"/>
              </a:ext>
            </a:extLst>
          </p:cNvPr>
          <p:cNvSpPr/>
          <p:nvPr/>
        </p:nvSpPr>
        <p:spPr>
          <a:xfrm>
            <a:off x="4261365" y="2842054"/>
            <a:ext cx="460537" cy="586946"/>
          </a:xfrm>
          <a:prstGeom prst="bracketPair">
            <a:avLst/>
          </a:prstGeom>
          <a:ln w="38100">
            <a:solidFill>
              <a:schemeClr val="accent1">
                <a:shade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Двойная скобка 23">
            <a:extLst>
              <a:ext uri="{FF2B5EF4-FFF2-40B4-BE49-F238E27FC236}">
                <a16:creationId xmlns:a16="http://schemas.microsoft.com/office/drawing/2014/main" id="{B3AC8EF5-D82E-E275-A304-A70F8F91E0B8}"/>
              </a:ext>
            </a:extLst>
          </p:cNvPr>
          <p:cNvSpPr/>
          <p:nvPr/>
        </p:nvSpPr>
        <p:spPr>
          <a:xfrm>
            <a:off x="8357383" y="2842054"/>
            <a:ext cx="456833" cy="586946"/>
          </a:xfrm>
          <a:prstGeom prst="bracketPair">
            <a:avLst/>
          </a:prstGeom>
          <a:ln w="38100">
            <a:solidFill>
              <a:schemeClr val="accent1">
                <a:shade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Двойная скобка 1">
            <a:extLst>
              <a:ext uri="{FF2B5EF4-FFF2-40B4-BE49-F238E27FC236}">
                <a16:creationId xmlns:a16="http://schemas.microsoft.com/office/drawing/2014/main" id="{17B394B2-9B2F-7436-DA42-31F3A85344AF}"/>
              </a:ext>
            </a:extLst>
          </p:cNvPr>
          <p:cNvSpPr/>
          <p:nvPr/>
        </p:nvSpPr>
        <p:spPr>
          <a:xfrm>
            <a:off x="852615" y="3882900"/>
            <a:ext cx="1458099" cy="586946"/>
          </a:xfrm>
          <a:prstGeom prst="bracketPair">
            <a:avLst/>
          </a:prstGeom>
          <a:ln w="38100">
            <a:solidFill>
              <a:srgbClr val="0432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Двойная скобка 6">
            <a:extLst>
              <a:ext uri="{FF2B5EF4-FFF2-40B4-BE49-F238E27FC236}">
                <a16:creationId xmlns:a16="http://schemas.microsoft.com/office/drawing/2014/main" id="{D8F93987-258F-A793-B59E-78F18399F7F4}"/>
              </a:ext>
            </a:extLst>
          </p:cNvPr>
          <p:cNvSpPr/>
          <p:nvPr/>
        </p:nvSpPr>
        <p:spPr>
          <a:xfrm>
            <a:off x="2343922" y="3877410"/>
            <a:ext cx="2055083" cy="586946"/>
          </a:xfrm>
          <a:prstGeom prst="bracketPair">
            <a:avLst/>
          </a:prstGeom>
          <a:ln w="38100">
            <a:solidFill>
              <a:srgbClr val="0432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Двойная скобка 7">
            <a:extLst>
              <a:ext uri="{FF2B5EF4-FFF2-40B4-BE49-F238E27FC236}">
                <a16:creationId xmlns:a16="http://schemas.microsoft.com/office/drawing/2014/main" id="{D36DE4E8-7B29-8BBD-470F-24DC72C6ECDD}"/>
              </a:ext>
            </a:extLst>
          </p:cNvPr>
          <p:cNvSpPr/>
          <p:nvPr/>
        </p:nvSpPr>
        <p:spPr>
          <a:xfrm>
            <a:off x="4408274" y="3866976"/>
            <a:ext cx="1251122" cy="586946"/>
          </a:xfrm>
          <a:prstGeom prst="bracketPair">
            <a:avLst/>
          </a:prstGeom>
          <a:ln w="38100">
            <a:solidFill>
              <a:srgbClr val="0432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Двойная скобка 20">
            <a:extLst>
              <a:ext uri="{FF2B5EF4-FFF2-40B4-BE49-F238E27FC236}">
                <a16:creationId xmlns:a16="http://schemas.microsoft.com/office/drawing/2014/main" id="{B39CA750-A0D4-5692-84FD-7EA136D6D2F7}"/>
              </a:ext>
            </a:extLst>
          </p:cNvPr>
          <p:cNvSpPr/>
          <p:nvPr/>
        </p:nvSpPr>
        <p:spPr>
          <a:xfrm>
            <a:off x="5668666" y="3877410"/>
            <a:ext cx="827900" cy="586946"/>
          </a:xfrm>
          <a:prstGeom prst="bracketPair">
            <a:avLst/>
          </a:prstGeom>
          <a:ln w="38100">
            <a:solidFill>
              <a:srgbClr val="0432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Двойная скобка 21">
            <a:extLst>
              <a:ext uri="{FF2B5EF4-FFF2-40B4-BE49-F238E27FC236}">
                <a16:creationId xmlns:a16="http://schemas.microsoft.com/office/drawing/2014/main" id="{C0A79FD4-312C-CC87-61AE-329497421418}"/>
              </a:ext>
            </a:extLst>
          </p:cNvPr>
          <p:cNvSpPr/>
          <p:nvPr/>
        </p:nvSpPr>
        <p:spPr>
          <a:xfrm>
            <a:off x="6734437" y="3866976"/>
            <a:ext cx="827900" cy="586946"/>
          </a:xfrm>
          <a:prstGeom prst="bracketPair">
            <a:avLst/>
          </a:prstGeom>
          <a:ln w="38100">
            <a:solidFill>
              <a:srgbClr val="0432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Двойная скобка 22">
            <a:extLst>
              <a:ext uri="{FF2B5EF4-FFF2-40B4-BE49-F238E27FC236}">
                <a16:creationId xmlns:a16="http://schemas.microsoft.com/office/drawing/2014/main" id="{294D0DED-923F-E81E-781F-90814177CBB8}"/>
              </a:ext>
            </a:extLst>
          </p:cNvPr>
          <p:cNvSpPr/>
          <p:nvPr/>
        </p:nvSpPr>
        <p:spPr>
          <a:xfrm>
            <a:off x="7616989" y="3877410"/>
            <a:ext cx="1080026" cy="586946"/>
          </a:xfrm>
          <a:prstGeom prst="bracketPair">
            <a:avLst/>
          </a:prstGeom>
          <a:ln w="38100">
            <a:solidFill>
              <a:srgbClr val="0432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Двойная скобка 24">
            <a:extLst>
              <a:ext uri="{FF2B5EF4-FFF2-40B4-BE49-F238E27FC236}">
                <a16:creationId xmlns:a16="http://schemas.microsoft.com/office/drawing/2014/main" id="{401881D8-C737-E9A0-BF9C-2A8FA1B189A0}"/>
              </a:ext>
            </a:extLst>
          </p:cNvPr>
          <p:cNvSpPr/>
          <p:nvPr/>
        </p:nvSpPr>
        <p:spPr>
          <a:xfrm>
            <a:off x="8716742" y="3866976"/>
            <a:ext cx="498312" cy="586946"/>
          </a:xfrm>
          <a:prstGeom prst="bracketPair">
            <a:avLst/>
          </a:prstGeom>
          <a:ln w="38100">
            <a:solidFill>
              <a:srgbClr val="0432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Двойная скобка 25">
            <a:extLst>
              <a:ext uri="{FF2B5EF4-FFF2-40B4-BE49-F238E27FC236}">
                <a16:creationId xmlns:a16="http://schemas.microsoft.com/office/drawing/2014/main" id="{4ABA94C4-1F67-481A-4121-2E500A57A223}"/>
              </a:ext>
            </a:extLst>
          </p:cNvPr>
          <p:cNvSpPr/>
          <p:nvPr/>
        </p:nvSpPr>
        <p:spPr>
          <a:xfrm>
            <a:off x="9234781" y="3866976"/>
            <a:ext cx="582657" cy="586946"/>
          </a:xfrm>
          <a:prstGeom prst="bracketPair">
            <a:avLst/>
          </a:prstGeom>
          <a:ln w="38100">
            <a:solidFill>
              <a:srgbClr val="0432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03930DA-F478-5150-7635-D0636BFB0E00}"/>
              </a:ext>
            </a:extLst>
          </p:cNvPr>
          <p:cNvSpPr txBox="1"/>
          <p:nvPr/>
        </p:nvSpPr>
        <p:spPr>
          <a:xfrm>
            <a:off x="1186249" y="5356145"/>
            <a:ext cx="9441778" cy="307777"/>
          </a:xfrm>
          <a:prstGeom prst="rect">
            <a:avLst/>
          </a:prstGeom>
          <a:solidFill>
            <a:srgbClr val="009193"/>
          </a:solidFill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1400" b="1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 балл за каждую исполненную фигуру формейшн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4019B67-AAFF-D340-DF9E-20F540CBE0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4938" y="3576270"/>
            <a:ext cx="3632200" cy="19873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485805C-A5AF-FC32-8C26-1C0A1A83E4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8041" y="3510975"/>
            <a:ext cx="2082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0488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1CDF92-D064-3E6D-0058-16E4DAD8A4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5A9F1CD-5077-A3DA-4D41-4133C8CADF84}"/>
              </a:ext>
            </a:extLst>
          </p:cNvPr>
          <p:cNvSpPr txBox="1"/>
          <p:nvPr/>
        </p:nvSpPr>
        <p:spPr>
          <a:xfrm>
            <a:off x="10280307" y="226192"/>
            <a:ext cx="1545109" cy="369332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  <a:buNone/>
            </a:pP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ФИНАЛ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44BDB71-675B-335F-BF19-0F026D7799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346" y="964070"/>
            <a:ext cx="11467071" cy="589393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3F3ED21-2D61-1A13-50B5-DFE21DE941CE}"/>
              </a:ext>
            </a:extLst>
          </p:cNvPr>
          <p:cNvSpPr txBox="1"/>
          <p:nvPr/>
        </p:nvSpPr>
        <p:spPr>
          <a:xfrm>
            <a:off x="145193" y="65555"/>
            <a:ext cx="3462981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Формейшн микст мужчины и женщины</a:t>
            </a:r>
          </a:p>
          <a:p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Формейшн женщины</a:t>
            </a:r>
          </a:p>
          <a:p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Формейшн микст юниоры и юниорки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224E059-F4EA-0578-F6E3-E6886FD8F9F7}"/>
              </a:ext>
            </a:extLst>
          </p:cNvPr>
          <p:cNvSpPr txBox="1"/>
          <p:nvPr/>
        </p:nvSpPr>
        <p:spPr>
          <a:xfrm>
            <a:off x="3608174" y="65554"/>
            <a:ext cx="2038864" cy="5399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Формейшн девушки</a:t>
            </a:r>
          </a:p>
          <a:p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Формейшн девочки</a:t>
            </a:r>
          </a:p>
        </p:txBody>
      </p:sp>
      <p:sp>
        <p:nvSpPr>
          <p:cNvPr id="7" name="Двойная скобка 6">
            <a:extLst>
              <a:ext uri="{FF2B5EF4-FFF2-40B4-BE49-F238E27FC236}">
                <a16:creationId xmlns:a16="http://schemas.microsoft.com/office/drawing/2014/main" id="{6D56490E-F75C-F6AC-D3E1-62419EAFE5BA}"/>
              </a:ext>
            </a:extLst>
          </p:cNvPr>
          <p:cNvSpPr/>
          <p:nvPr/>
        </p:nvSpPr>
        <p:spPr>
          <a:xfrm>
            <a:off x="366583" y="2842054"/>
            <a:ext cx="1283558" cy="586946"/>
          </a:xfrm>
          <a:prstGeom prst="bracketPair">
            <a:avLst/>
          </a:prstGeom>
          <a:ln w="38100">
            <a:solidFill>
              <a:schemeClr val="accent1">
                <a:shade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Двойная скобка 7">
            <a:extLst>
              <a:ext uri="{FF2B5EF4-FFF2-40B4-BE49-F238E27FC236}">
                <a16:creationId xmlns:a16="http://schemas.microsoft.com/office/drawing/2014/main" id="{D9CF65D1-9D4B-E381-1AC8-1909C530A8D6}"/>
              </a:ext>
            </a:extLst>
          </p:cNvPr>
          <p:cNvSpPr/>
          <p:nvPr/>
        </p:nvSpPr>
        <p:spPr>
          <a:xfrm>
            <a:off x="1650141" y="2842054"/>
            <a:ext cx="1702659" cy="586946"/>
          </a:xfrm>
          <a:prstGeom prst="bracketPair">
            <a:avLst/>
          </a:prstGeom>
          <a:ln w="38100">
            <a:solidFill>
              <a:schemeClr val="accent1">
                <a:shade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Двойная скобка 8">
            <a:extLst>
              <a:ext uri="{FF2B5EF4-FFF2-40B4-BE49-F238E27FC236}">
                <a16:creationId xmlns:a16="http://schemas.microsoft.com/office/drawing/2014/main" id="{B1C146C3-E857-0FBE-3292-A87D98540E3A}"/>
              </a:ext>
            </a:extLst>
          </p:cNvPr>
          <p:cNvSpPr/>
          <p:nvPr/>
        </p:nvSpPr>
        <p:spPr>
          <a:xfrm>
            <a:off x="3352801" y="2842054"/>
            <a:ext cx="799070" cy="586946"/>
          </a:xfrm>
          <a:prstGeom prst="bracketPair">
            <a:avLst/>
          </a:prstGeom>
          <a:ln w="38100">
            <a:solidFill>
              <a:schemeClr val="accent1">
                <a:shade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Двойная скобка 9">
            <a:extLst>
              <a:ext uri="{FF2B5EF4-FFF2-40B4-BE49-F238E27FC236}">
                <a16:creationId xmlns:a16="http://schemas.microsoft.com/office/drawing/2014/main" id="{B3AF8463-2B2D-EDE8-378E-5D5850388BE2}"/>
              </a:ext>
            </a:extLst>
          </p:cNvPr>
          <p:cNvSpPr/>
          <p:nvPr/>
        </p:nvSpPr>
        <p:spPr>
          <a:xfrm>
            <a:off x="4151871" y="2842054"/>
            <a:ext cx="484487" cy="586946"/>
          </a:xfrm>
          <a:prstGeom prst="bracketPair">
            <a:avLst/>
          </a:prstGeom>
          <a:ln w="38100">
            <a:solidFill>
              <a:schemeClr val="accent1">
                <a:shade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Двойная скобка 10">
            <a:extLst>
              <a:ext uri="{FF2B5EF4-FFF2-40B4-BE49-F238E27FC236}">
                <a16:creationId xmlns:a16="http://schemas.microsoft.com/office/drawing/2014/main" id="{B84AF45E-6628-5DA2-771E-F64E79ABE40E}"/>
              </a:ext>
            </a:extLst>
          </p:cNvPr>
          <p:cNvSpPr/>
          <p:nvPr/>
        </p:nvSpPr>
        <p:spPr>
          <a:xfrm>
            <a:off x="4950942" y="2842054"/>
            <a:ext cx="1276864" cy="586946"/>
          </a:xfrm>
          <a:prstGeom prst="bracketPair">
            <a:avLst/>
          </a:prstGeom>
          <a:ln w="38100">
            <a:solidFill>
              <a:schemeClr val="accent1">
                <a:shade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Двойная скобка 11">
            <a:extLst>
              <a:ext uri="{FF2B5EF4-FFF2-40B4-BE49-F238E27FC236}">
                <a16:creationId xmlns:a16="http://schemas.microsoft.com/office/drawing/2014/main" id="{68222894-3153-8141-91D5-FDF9C2C6CC40}"/>
              </a:ext>
            </a:extLst>
          </p:cNvPr>
          <p:cNvSpPr/>
          <p:nvPr/>
        </p:nvSpPr>
        <p:spPr>
          <a:xfrm>
            <a:off x="6227806" y="2842054"/>
            <a:ext cx="1767016" cy="586946"/>
          </a:xfrm>
          <a:prstGeom prst="bracketPair">
            <a:avLst/>
          </a:prstGeom>
          <a:ln w="38100">
            <a:solidFill>
              <a:schemeClr val="accent1">
                <a:shade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Двойная скобка 12">
            <a:extLst>
              <a:ext uri="{FF2B5EF4-FFF2-40B4-BE49-F238E27FC236}">
                <a16:creationId xmlns:a16="http://schemas.microsoft.com/office/drawing/2014/main" id="{396A501F-683C-1094-4E2D-030D6A40E13F}"/>
              </a:ext>
            </a:extLst>
          </p:cNvPr>
          <p:cNvSpPr/>
          <p:nvPr/>
        </p:nvSpPr>
        <p:spPr>
          <a:xfrm>
            <a:off x="7994822" y="2842054"/>
            <a:ext cx="778475" cy="586946"/>
          </a:xfrm>
          <a:prstGeom prst="bracketPair">
            <a:avLst/>
          </a:prstGeom>
          <a:ln w="38100">
            <a:solidFill>
              <a:schemeClr val="accent1">
                <a:shade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Двойная скобка 13">
            <a:extLst>
              <a:ext uri="{FF2B5EF4-FFF2-40B4-BE49-F238E27FC236}">
                <a16:creationId xmlns:a16="http://schemas.microsoft.com/office/drawing/2014/main" id="{180DBE7A-6D2B-5376-FCCA-DADC23E46DF0}"/>
              </a:ext>
            </a:extLst>
          </p:cNvPr>
          <p:cNvSpPr/>
          <p:nvPr/>
        </p:nvSpPr>
        <p:spPr>
          <a:xfrm>
            <a:off x="8773297" y="2842054"/>
            <a:ext cx="498389" cy="586946"/>
          </a:xfrm>
          <a:prstGeom prst="bracketPair">
            <a:avLst/>
          </a:prstGeom>
          <a:ln w="38100">
            <a:solidFill>
              <a:schemeClr val="accent1">
                <a:shade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Двойная скобка 14">
            <a:extLst>
              <a:ext uri="{FF2B5EF4-FFF2-40B4-BE49-F238E27FC236}">
                <a16:creationId xmlns:a16="http://schemas.microsoft.com/office/drawing/2014/main" id="{34FA3EED-F362-A61C-148B-0F98C07D1B1C}"/>
              </a:ext>
            </a:extLst>
          </p:cNvPr>
          <p:cNvSpPr/>
          <p:nvPr/>
        </p:nvSpPr>
        <p:spPr>
          <a:xfrm>
            <a:off x="9594122" y="2842054"/>
            <a:ext cx="699056" cy="586946"/>
          </a:xfrm>
          <a:prstGeom prst="bracketPair">
            <a:avLst/>
          </a:prstGeom>
          <a:ln w="38100">
            <a:solidFill>
              <a:schemeClr val="accent1">
                <a:shade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Двойная скобка 15">
            <a:extLst>
              <a:ext uri="{FF2B5EF4-FFF2-40B4-BE49-F238E27FC236}">
                <a16:creationId xmlns:a16="http://schemas.microsoft.com/office/drawing/2014/main" id="{BF19C7DF-D59D-B1A9-D400-047CC36EF9D7}"/>
              </a:ext>
            </a:extLst>
          </p:cNvPr>
          <p:cNvSpPr/>
          <p:nvPr/>
        </p:nvSpPr>
        <p:spPr>
          <a:xfrm>
            <a:off x="10281911" y="2842054"/>
            <a:ext cx="1012165" cy="586946"/>
          </a:xfrm>
          <a:prstGeom prst="bracketPair">
            <a:avLst/>
          </a:prstGeom>
          <a:ln w="38100">
            <a:solidFill>
              <a:schemeClr val="accent1">
                <a:shade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Двойная скобка 16">
            <a:extLst>
              <a:ext uri="{FF2B5EF4-FFF2-40B4-BE49-F238E27FC236}">
                <a16:creationId xmlns:a16="http://schemas.microsoft.com/office/drawing/2014/main" id="{3AD9499E-3F11-83DC-0609-B89C6ADB65D2}"/>
              </a:ext>
            </a:extLst>
          </p:cNvPr>
          <p:cNvSpPr/>
          <p:nvPr/>
        </p:nvSpPr>
        <p:spPr>
          <a:xfrm>
            <a:off x="11294077" y="2842054"/>
            <a:ext cx="539578" cy="586946"/>
          </a:xfrm>
          <a:prstGeom prst="bracketPair">
            <a:avLst/>
          </a:prstGeom>
          <a:ln w="38100">
            <a:solidFill>
              <a:schemeClr val="accent1">
                <a:shade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Двойная скобка 18">
            <a:extLst>
              <a:ext uri="{FF2B5EF4-FFF2-40B4-BE49-F238E27FC236}">
                <a16:creationId xmlns:a16="http://schemas.microsoft.com/office/drawing/2014/main" id="{6BA72763-F1E8-EC87-FE4D-AD12323D7673}"/>
              </a:ext>
            </a:extLst>
          </p:cNvPr>
          <p:cNvSpPr/>
          <p:nvPr/>
        </p:nvSpPr>
        <p:spPr>
          <a:xfrm>
            <a:off x="418584" y="3866976"/>
            <a:ext cx="1607924" cy="586946"/>
          </a:xfrm>
          <a:prstGeom prst="bracketPair">
            <a:avLst/>
          </a:prstGeom>
          <a:ln w="38100">
            <a:solidFill>
              <a:srgbClr val="0432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Двойная скобка 19">
            <a:extLst>
              <a:ext uri="{FF2B5EF4-FFF2-40B4-BE49-F238E27FC236}">
                <a16:creationId xmlns:a16="http://schemas.microsoft.com/office/drawing/2014/main" id="{D9D1D573-6833-5BE4-0075-BB345738CFB5}"/>
              </a:ext>
            </a:extLst>
          </p:cNvPr>
          <p:cNvSpPr/>
          <p:nvPr/>
        </p:nvSpPr>
        <p:spPr>
          <a:xfrm>
            <a:off x="2047360" y="3866976"/>
            <a:ext cx="2351644" cy="586946"/>
          </a:xfrm>
          <a:prstGeom prst="bracketPair">
            <a:avLst/>
          </a:prstGeom>
          <a:ln w="38100">
            <a:solidFill>
              <a:srgbClr val="0432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Двойная скобка 20">
            <a:extLst>
              <a:ext uri="{FF2B5EF4-FFF2-40B4-BE49-F238E27FC236}">
                <a16:creationId xmlns:a16="http://schemas.microsoft.com/office/drawing/2014/main" id="{20AEFFC3-7906-E9EC-7E4A-EB55E260C1C5}"/>
              </a:ext>
            </a:extLst>
          </p:cNvPr>
          <p:cNvSpPr/>
          <p:nvPr/>
        </p:nvSpPr>
        <p:spPr>
          <a:xfrm>
            <a:off x="4408274" y="3866976"/>
            <a:ext cx="1251122" cy="586946"/>
          </a:xfrm>
          <a:prstGeom prst="bracketPair">
            <a:avLst/>
          </a:prstGeom>
          <a:ln w="38100">
            <a:solidFill>
              <a:srgbClr val="0432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Двойная скобка 21">
            <a:extLst>
              <a:ext uri="{FF2B5EF4-FFF2-40B4-BE49-F238E27FC236}">
                <a16:creationId xmlns:a16="http://schemas.microsoft.com/office/drawing/2014/main" id="{A1CD18A6-230A-9E37-1F72-8EE4715CCCAD}"/>
              </a:ext>
            </a:extLst>
          </p:cNvPr>
          <p:cNvSpPr/>
          <p:nvPr/>
        </p:nvSpPr>
        <p:spPr>
          <a:xfrm>
            <a:off x="5668665" y="3877410"/>
            <a:ext cx="1003983" cy="586946"/>
          </a:xfrm>
          <a:prstGeom prst="bracketPair">
            <a:avLst/>
          </a:prstGeom>
          <a:ln w="38100">
            <a:solidFill>
              <a:srgbClr val="0432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Двойная скобка 22">
            <a:extLst>
              <a:ext uri="{FF2B5EF4-FFF2-40B4-BE49-F238E27FC236}">
                <a16:creationId xmlns:a16="http://schemas.microsoft.com/office/drawing/2014/main" id="{4B21DBEC-B954-9FAF-4F4D-78892622994C}"/>
              </a:ext>
            </a:extLst>
          </p:cNvPr>
          <p:cNvSpPr/>
          <p:nvPr/>
        </p:nvSpPr>
        <p:spPr>
          <a:xfrm>
            <a:off x="6929057" y="3832005"/>
            <a:ext cx="902038" cy="586946"/>
          </a:xfrm>
          <a:prstGeom prst="bracketPair">
            <a:avLst/>
          </a:prstGeom>
          <a:ln w="38100">
            <a:solidFill>
              <a:srgbClr val="0432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Двойная скобка 23">
            <a:extLst>
              <a:ext uri="{FF2B5EF4-FFF2-40B4-BE49-F238E27FC236}">
                <a16:creationId xmlns:a16="http://schemas.microsoft.com/office/drawing/2014/main" id="{6780D5D4-164E-F570-63F0-16FA6B17349D}"/>
              </a:ext>
            </a:extLst>
          </p:cNvPr>
          <p:cNvSpPr/>
          <p:nvPr/>
        </p:nvSpPr>
        <p:spPr>
          <a:xfrm>
            <a:off x="7831095" y="3832005"/>
            <a:ext cx="1261476" cy="586946"/>
          </a:xfrm>
          <a:prstGeom prst="bracketPair">
            <a:avLst/>
          </a:prstGeom>
          <a:ln w="38100">
            <a:solidFill>
              <a:srgbClr val="0432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Двойная скобка 24">
            <a:extLst>
              <a:ext uri="{FF2B5EF4-FFF2-40B4-BE49-F238E27FC236}">
                <a16:creationId xmlns:a16="http://schemas.microsoft.com/office/drawing/2014/main" id="{3B35593F-017A-BFAF-882E-8A1CB86296DD}"/>
              </a:ext>
            </a:extLst>
          </p:cNvPr>
          <p:cNvSpPr/>
          <p:nvPr/>
        </p:nvSpPr>
        <p:spPr>
          <a:xfrm>
            <a:off x="9100809" y="3832005"/>
            <a:ext cx="699056" cy="586946"/>
          </a:xfrm>
          <a:prstGeom prst="bracketPair">
            <a:avLst/>
          </a:prstGeom>
          <a:ln w="38100">
            <a:solidFill>
              <a:srgbClr val="0432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Двойная скобка 25">
            <a:extLst>
              <a:ext uri="{FF2B5EF4-FFF2-40B4-BE49-F238E27FC236}">
                <a16:creationId xmlns:a16="http://schemas.microsoft.com/office/drawing/2014/main" id="{F6B909A7-FBEB-F9C9-83C4-260B1BF158CF}"/>
              </a:ext>
            </a:extLst>
          </p:cNvPr>
          <p:cNvSpPr/>
          <p:nvPr/>
        </p:nvSpPr>
        <p:spPr>
          <a:xfrm>
            <a:off x="9828256" y="3832005"/>
            <a:ext cx="582657" cy="586946"/>
          </a:xfrm>
          <a:prstGeom prst="bracketPair">
            <a:avLst/>
          </a:prstGeom>
          <a:ln w="38100">
            <a:solidFill>
              <a:srgbClr val="0432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Двойная скобка 27">
            <a:extLst>
              <a:ext uri="{FF2B5EF4-FFF2-40B4-BE49-F238E27FC236}">
                <a16:creationId xmlns:a16="http://schemas.microsoft.com/office/drawing/2014/main" id="{6B2B0715-D287-E029-1A3F-1F0332CD33D8}"/>
              </a:ext>
            </a:extLst>
          </p:cNvPr>
          <p:cNvSpPr/>
          <p:nvPr/>
        </p:nvSpPr>
        <p:spPr>
          <a:xfrm>
            <a:off x="350108" y="5069015"/>
            <a:ext cx="1283558" cy="586946"/>
          </a:xfrm>
          <a:prstGeom prst="bracketPair">
            <a:avLst/>
          </a:prstGeom>
          <a:ln w="38100">
            <a:solidFill>
              <a:srgbClr val="00FA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Двойная скобка 28">
            <a:extLst>
              <a:ext uri="{FF2B5EF4-FFF2-40B4-BE49-F238E27FC236}">
                <a16:creationId xmlns:a16="http://schemas.microsoft.com/office/drawing/2014/main" id="{572D9D2E-E593-5A1F-CD90-E859CBB8392A}"/>
              </a:ext>
            </a:extLst>
          </p:cNvPr>
          <p:cNvSpPr/>
          <p:nvPr/>
        </p:nvSpPr>
        <p:spPr>
          <a:xfrm>
            <a:off x="1633666" y="5069015"/>
            <a:ext cx="1719134" cy="586946"/>
          </a:xfrm>
          <a:prstGeom prst="bracketPair">
            <a:avLst/>
          </a:prstGeom>
          <a:ln w="38100">
            <a:solidFill>
              <a:srgbClr val="00FA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Двойная скобка 29">
            <a:extLst>
              <a:ext uri="{FF2B5EF4-FFF2-40B4-BE49-F238E27FC236}">
                <a16:creationId xmlns:a16="http://schemas.microsoft.com/office/drawing/2014/main" id="{098D5DE5-033C-5FB5-2A8D-BAFED9902797}"/>
              </a:ext>
            </a:extLst>
          </p:cNvPr>
          <p:cNvSpPr/>
          <p:nvPr/>
        </p:nvSpPr>
        <p:spPr>
          <a:xfrm>
            <a:off x="3361038" y="5069015"/>
            <a:ext cx="790833" cy="586946"/>
          </a:xfrm>
          <a:prstGeom prst="bracketPair">
            <a:avLst/>
          </a:prstGeom>
          <a:ln w="38100">
            <a:solidFill>
              <a:srgbClr val="00FA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Двойная скобка 30">
            <a:extLst>
              <a:ext uri="{FF2B5EF4-FFF2-40B4-BE49-F238E27FC236}">
                <a16:creationId xmlns:a16="http://schemas.microsoft.com/office/drawing/2014/main" id="{79E323B5-858E-8C8E-2481-27D7E3BE645F}"/>
              </a:ext>
            </a:extLst>
          </p:cNvPr>
          <p:cNvSpPr/>
          <p:nvPr/>
        </p:nvSpPr>
        <p:spPr>
          <a:xfrm>
            <a:off x="4151871" y="5069015"/>
            <a:ext cx="484487" cy="586946"/>
          </a:xfrm>
          <a:prstGeom prst="bracketPair">
            <a:avLst/>
          </a:prstGeom>
          <a:ln w="38100">
            <a:solidFill>
              <a:srgbClr val="00FA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Двойная скобка 31">
            <a:extLst>
              <a:ext uri="{FF2B5EF4-FFF2-40B4-BE49-F238E27FC236}">
                <a16:creationId xmlns:a16="http://schemas.microsoft.com/office/drawing/2014/main" id="{62CFA77B-73DE-4A18-F47D-923B9405FC18}"/>
              </a:ext>
            </a:extLst>
          </p:cNvPr>
          <p:cNvSpPr/>
          <p:nvPr/>
        </p:nvSpPr>
        <p:spPr>
          <a:xfrm>
            <a:off x="4942704" y="5063798"/>
            <a:ext cx="1276864" cy="586946"/>
          </a:xfrm>
          <a:prstGeom prst="bracketPair">
            <a:avLst/>
          </a:prstGeom>
          <a:ln w="38100">
            <a:solidFill>
              <a:srgbClr val="00FA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Двойная скобка 32">
            <a:extLst>
              <a:ext uri="{FF2B5EF4-FFF2-40B4-BE49-F238E27FC236}">
                <a16:creationId xmlns:a16="http://schemas.microsoft.com/office/drawing/2014/main" id="{2DDB5440-086B-66CE-236A-0E3D4BF7E5F7}"/>
              </a:ext>
            </a:extLst>
          </p:cNvPr>
          <p:cNvSpPr/>
          <p:nvPr/>
        </p:nvSpPr>
        <p:spPr>
          <a:xfrm>
            <a:off x="6266422" y="5051529"/>
            <a:ext cx="1719134" cy="586946"/>
          </a:xfrm>
          <a:prstGeom prst="bracketPair">
            <a:avLst/>
          </a:prstGeom>
          <a:ln w="38100">
            <a:solidFill>
              <a:srgbClr val="00FA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Двойная скобка 33">
            <a:extLst>
              <a:ext uri="{FF2B5EF4-FFF2-40B4-BE49-F238E27FC236}">
                <a16:creationId xmlns:a16="http://schemas.microsoft.com/office/drawing/2014/main" id="{54CE4C1F-3085-315D-F8ED-3F1164E5A8F0}"/>
              </a:ext>
            </a:extLst>
          </p:cNvPr>
          <p:cNvSpPr/>
          <p:nvPr/>
        </p:nvSpPr>
        <p:spPr>
          <a:xfrm>
            <a:off x="8035496" y="5051529"/>
            <a:ext cx="737801" cy="586946"/>
          </a:xfrm>
          <a:prstGeom prst="bracketPair">
            <a:avLst/>
          </a:prstGeom>
          <a:ln w="38100">
            <a:solidFill>
              <a:srgbClr val="00FA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Двойная скобка 34">
            <a:extLst>
              <a:ext uri="{FF2B5EF4-FFF2-40B4-BE49-F238E27FC236}">
                <a16:creationId xmlns:a16="http://schemas.microsoft.com/office/drawing/2014/main" id="{584BB3A0-7FAB-C849-B4FF-90D113B93563}"/>
              </a:ext>
            </a:extLst>
          </p:cNvPr>
          <p:cNvSpPr/>
          <p:nvPr/>
        </p:nvSpPr>
        <p:spPr>
          <a:xfrm>
            <a:off x="8781535" y="5051529"/>
            <a:ext cx="498389" cy="586946"/>
          </a:xfrm>
          <a:prstGeom prst="bracketPair">
            <a:avLst/>
          </a:prstGeom>
          <a:ln w="38100">
            <a:solidFill>
              <a:srgbClr val="00FA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Двойная скобка 35">
            <a:extLst>
              <a:ext uri="{FF2B5EF4-FFF2-40B4-BE49-F238E27FC236}">
                <a16:creationId xmlns:a16="http://schemas.microsoft.com/office/drawing/2014/main" id="{B3AE55C2-C4DF-622A-62D9-190BEEC1E6B0}"/>
              </a:ext>
            </a:extLst>
          </p:cNvPr>
          <p:cNvSpPr/>
          <p:nvPr/>
        </p:nvSpPr>
        <p:spPr>
          <a:xfrm>
            <a:off x="9528606" y="5013511"/>
            <a:ext cx="753305" cy="586946"/>
          </a:xfrm>
          <a:prstGeom prst="bracketPair">
            <a:avLst/>
          </a:prstGeom>
          <a:ln w="38100">
            <a:solidFill>
              <a:srgbClr val="00FA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Двойная скобка 36">
            <a:extLst>
              <a:ext uri="{FF2B5EF4-FFF2-40B4-BE49-F238E27FC236}">
                <a16:creationId xmlns:a16="http://schemas.microsoft.com/office/drawing/2014/main" id="{E19087D9-6A4A-4C5B-AC8A-646922E1A8EB}"/>
              </a:ext>
            </a:extLst>
          </p:cNvPr>
          <p:cNvSpPr/>
          <p:nvPr/>
        </p:nvSpPr>
        <p:spPr>
          <a:xfrm>
            <a:off x="10280308" y="5051529"/>
            <a:ext cx="1012165" cy="586946"/>
          </a:xfrm>
          <a:prstGeom prst="bracketPair">
            <a:avLst/>
          </a:prstGeom>
          <a:ln w="38100">
            <a:solidFill>
              <a:srgbClr val="00FA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Двойная скобка 37">
            <a:extLst>
              <a:ext uri="{FF2B5EF4-FFF2-40B4-BE49-F238E27FC236}">
                <a16:creationId xmlns:a16="http://schemas.microsoft.com/office/drawing/2014/main" id="{EC8099EE-B060-F075-BA74-3A2492BA6693}"/>
              </a:ext>
            </a:extLst>
          </p:cNvPr>
          <p:cNvSpPr/>
          <p:nvPr/>
        </p:nvSpPr>
        <p:spPr>
          <a:xfrm>
            <a:off x="11292473" y="5051529"/>
            <a:ext cx="579798" cy="586946"/>
          </a:xfrm>
          <a:prstGeom prst="bracketPair">
            <a:avLst/>
          </a:prstGeom>
          <a:ln w="38100">
            <a:solidFill>
              <a:srgbClr val="00FA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662C05C-A36C-0FB7-1D42-D19EDA9580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584" y="3493061"/>
            <a:ext cx="3886200" cy="31750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69EE61FD-E115-3713-2D5F-5A53F1A8CD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89457" y="3442702"/>
            <a:ext cx="1479208" cy="372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5444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35827D-B7CF-14B9-CF02-08E835DF87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D452D50-B087-6529-7BB8-7041EC07454B}"/>
              </a:ext>
            </a:extLst>
          </p:cNvPr>
          <p:cNvSpPr txBox="1"/>
          <p:nvPr/>
        </p:nvSpPr>
        <p:spPr>
          <a:xfrm>
            <a:off x="132835" y="174753"/>
            <a:ext cx="388311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класс микст мальчики и девочки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2869598-57EA-F7A5-E30F-C05AE9D8E3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623" y="866525"/>
            <a:ext cx="10632052" cy="599147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3293517-2BEC-1CA4-785C-A7CED228BE39}"/>
              </a:ext>
            </a:extLst>
          </p:cNvPr>
          <p:cNvSpPr txBox="1"/>
          <p:nvPr/>
        </p:nvSpPr>
        <p:spPr>
          <a:xfrm>
            <a:off x="852616" y="5282005"/>
            <a:ext cx="9774196" cy="307777"/>
          </a:xfrm>
          <a:prstGeom prst="rect">
            <a:avLst/>
          </a:prstGeom>
          <a:solidFill>
            <a:srgbClr val="009193"/>
          </a:solidFill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1400" b="1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 балл за каждую неповторяющуюся базовую танцевальную фигуру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68A73B5-5374-0E2C-9EB5-AD81637A79C7}"/>
              </a:ext>
            </a:extLst>
          </p:cNvPr>
          <p:cNvSpPr txBox="1"/>
          <p:nvPr/>
        </p:nvSpPr>
        <p:spPr>
          <a:xfrm>
            <a:off x="10280307" y="226192"/>
            <a:ext cx="1545109" cy="369332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  <a:buNone/>
            </a:pP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ФИНАЛ</a:t>
            </a:r>
          </a:p>
        </p:txBody>
      </p:sp>
    </p:spTree>
    <p:extLst>
      <p:ext uri="{BB962C8B-B14F-4D97-AF65-F5344CB8AC3E}">
        <p14:creationId xmlns:p14="http://schemas.microsoft.com/office/powerpoint/2010/main" val="401907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46061DF-9ED5-33FA-33E7-29135BC266F5}"/>
              </a:ext>
            </a:extLst>
          </p:cNvPr>
          <p:cNvSpPr txBox="1"/>
          <p:nvPr/>
        </p:nvSpPr>
        <p:spPr>
          <a:xfrm>
            <a:off x="206975" y="250852"/>
            <a:ext cx="40313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класс микст мальчики и девочки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5133CFA-8BD2-3128-11B8-2E17503F2A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8794" y="1002130"/>
            <a:ext cx="10474412" cy="585587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937F605-901B-97D1-6824-48A9084F3E6A}"/>
              </a:ext>
            </a:extLst>
          </p:cNvPr>
          <p:cNvSpPr txBox="1"/>
          <p:nvPr/>
        </p:nvSpPr>
        <p:spPr>
          <a:xfrm>
            <a:off x="8167816" y="250852"/>
            <a:ext cx="3472249" cy="369332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  <a:buNone/>
            </a:pP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1/4 (3 пары)</a:t>
            </a:r>
          </a:p>
        </p:txBody>
      </p:sp>
    </p:spTree>
    <p:extLst>
      <p:ext uri="{BB962C8B-B14F-4D97-AF65-F5344CB8AC3E}">
        <p14:creationId xmlns:p14="http://schemas.microsoft.com/office/powerpoint/2010/main" val="7768043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09EE19-1243-AA5F-2F05-A8F6A5AC3F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F4F27E1-762F-56DC-3576-0BE446E546DE}"/>
              </a:ext>
            </a:extLst>
          </p:cNvPr>
          <p:cNvSpPr txBox="1"/>
          <p:nvPr/>
        </p:nvSpPr>
        <p:spPr>
          <a:xfrm>
            <a:off x="293472" y="193368"/>
            <a:ext cx="41426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класс микст мальчики и девочки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EC30E41-A349-5637-5632-9103A6ED2A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049" y="889686"/>
            <a:ext cx="10625599" cy="596831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0F7A731-1454-6383-89FF-1EF06385D61F}"/>
              </a:ext>
            </a:extLst>
          </p:cNvPr>
          <p:cNvSpPr txBox="1"/>
          <p:nvPr/>
        </p:nvSpPr>
        <p:spPr>
          <a:xfrm>
            <a:off x="8229600" y="250852"/>
            <a:ext cx="3410465" cy="369332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  <a:buNone/>
            </a:pP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Туры до финала (2 пары)</a:t>
            </a:r>
          </a:p>
        </p:txBody>
      </p:sp>
    </p:spTree>
    <p:extLst>
      <p:ext uri="{BB962C8B-B14F-4D97-AF65-F5344CB8AC3E}">
        <p14:creationId xmlns:p14="http://schemas.microsoft.com/office/powerpoint/2010/main" val="15213785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4BEEA6B-07AA-895F-E948-99569F7F81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569" y="809138"/>
            <a:ext cx="11936626" cy="604886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638C72B-8DEB-9BB8-F07A-6FF40BFF2719}"/>
              </a:ext>
            </a:extLst>
          </p:cNvPr>
          <p:cNvSpPr txBox="1"/>
          <p:nvPr/>
        </p:nvSpPr>
        <p:spPr>
          <a:xfrm>
            <a:off x="232260" y="56915"/>
            <a:ext cx="277866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 класс микст мужчины и женщины</a:t>
            </a:r>
          </a:p>
          <a:p>
            <a:r>
              <a:rPr lang="ru-RU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 класс микст мужчины и женщины</a:t>
            </a:r>
          </a:p>
          <a:p>
            <a:r>
              <a:rPr lang="ru-RU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класс микст мужчины и женщины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0B413ED-CB74-BC65-ECF7-207A0E6FDC5B}"/>
              </a:ext>
            </a:extLst>
          </p:cNvPr>
          <p:cNvSpPr txBox="1"/>
          <p:nvPr/>
        </p:nvSpPr>
        <p:spPr>
          <a:xfrm>
            <a:off x="3270936" y="56915"/>
            <a:ext cx="273444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 класс микст юниоры и юниорки</a:t>
            </a:r>
          </a:p>
          <a:p>
            <a:r>
              <a:rPr lang="ru-RU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класс микст юниоры и юниорки</a:t>
            </a:r>
          </a:p>
          <a:p>
            <a:r>
              <a:rPr lang="ru-RU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 класс микст юноши и девушки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F956296-A36B-BFAF-42C4-4FDC330EDDE0}"/>
              </a:ext>
            </a:extLst>
          </p:cNvPr>
          <p:cNvSpPr txBox="1"/>
          <p:nvPr/>
        </p:nvSpPr>
        <p:spPr>
          <a:xfrm>
            <a:off x="9514705" y="226192"/>
            <a:ext cx="2310712" cy="369332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  <a:buNone/>
            </a:pP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Танец, ФИНАЛ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588C3D2-20DE-219C-F099-0599384D08C4}"/>
              </a:ext>
            </a:extLst>
          </p:cNvPr>
          <p:cNvSpPr txBox="1"/>
          <p:nvPr/>
        </p:nvSpPr>
        <p:spPr>
          <a:xfrm>
            <a:off x="6005384" y="56915"/>
            <a:ext cx="279571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класс микст юноши и девушки</a:t>
            </a:r>
          </a:p>
          <a:p>
            <a:r>
              <a:rPr lang="ru-RU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 класс микст мальчики и девочки</a:t>
            </a:r>
          </a:p>
        </p:txBody>
      </p:sp>
      <p:sp>
        <p:nvSpPr>
          <p:cNvPr id="9" name="Двойная скобка 8">
            <a:extLst>
              <a:ext uri="{FF2B5EF4-FFF2-40B4-BE49-F238E27FC236}">
                <a16:creationId xmlns:a16="http://schemas.microsoft.com/office/drawing/2014/main" id="{14640972-D4D9-D8D7-9302-019274030345}"/>
              </a:ext>
            </a:extLst>
          </p:cNvPr>
          <p:cNvSpPr/>
          <p:nvPr/>
        </p:nvSpPr>
        <p:spPr>
          <a:xfrm>
            <a:off x="123569" y="3048914"/>
            <a:ext cx="3954161" cy="586946"/>
          </a:xfrm>
          <a:prstGeom prst="bracketPair">
            <a:avLst/>
          </a:prstGeom>
          <a:ln w="38100">
            <a:solidFill>
              <a:schemeClr val="accent1">
                <a:shade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Двойная скобка 9">
            <a:extLst>
              <a:ext uri="{FF2B5EF4-FFF2-40B4-BE49-F238E27FC236}">
                <a16:creationId xmlns:a16="http://schemas.microsoft.com/office/drawing/2014/main" id="{FFF88BDD-DD51-F48E-21AF-476F446CF60B}"/>
              </a:ext>
            </a:extLst>
          </p:cNvPr>
          <p:cNvSpPr/>
          <p:nvPr/>
        </p:nvSpPr>
        <p:spPr>
          <a:xfrm>
            <a:off x="4077730" y="3048914"/>
            <a:ext cx="3410465" cy="586946"/>
          </a:xfrm>
          <a:prstGeom prst="bracketPair">
            <a:avLst/>
          </a:prstGeom>
          <a:ln w="38100">
            <a:solidFill>
              <a:schemeClr val="accent1">
                <a:shade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Двойная скобка 10">
            <a:extLst>
              <a:ext uri="{FF2B5EF4-FFF2-40B4-BE49-F238E27FC236}">
                <a16:creationId xmlns:a16="http://schemas.microsoft.com/office/drawing/2014/main" id="{DC8286B5-884A-3943-C212-094BF9654902}"/>
              </a:ext>
            </a:extLst>
          </p:cNvPr>
          <p:cNvSpPr/>
          <p:nvPr/>
        </p:nvSpPr>
        <p:spPr>
          <a:xfrm>
            <a:off x="7488195" y="3048914"/>
            <a:ext cx="2310713" cy="586946"/>
          </a:xfrm>
          <a:prstGeom prst="bracketPair">
            <a:avLst/>
          </a:prstGeom>
          <a:ln w="38100">
            <a:solidFill>
              <a:schemeClr val="accent1">
                <a:shade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Двойная скобка 11">
            <a:extLst>
              <a:ext uri="{FF2B5EF4-FFF2-40B4-BE49-F238E27FC236}">
                <a16:creationId xmlns:a16="http://schemas.microsoft.com/office/drawing/2014/main" id="{38FD2F96-051D-7CB8-C229-63542DE11D52}"/>
              </a:ext>
            </a:extLst>
          </p:cNvPr>
          <p:cNvSpPr/>
          <p:nvPr/>
        </p:nvSpPr>
        <p:spPr>
          <a:xfrm>
            <a:off x="9798908" y="3048914"/>
            <a:ext cx="2174789" cy="586946"/>
          </a:xfrm>
          <a:prstGeom prst="bracketPair">
            <a:avLst/>
          </a:prstGeom>
          <a:ln w="38100">
            <a:solidFill>
              <a:schemeClr val="accent1">
                <a:shade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Двойная скобка 12">
            <a:extLst>
              <a:ext uri="{FF2B5EF4-FFF2-40B4-BE49-F238E27FC236}">
                <a16:creationId xmlns:a16="http://schemas.microsoft.com/office/drawing/2014/main" id="{86D92E38-599E-D78E-4F8D-0F155872DE2C}"/>
              </a:ext>
            </a:extLst>
          </p:cNvPr>
          <p:cNvSpPr/>
          <p:nvPr/>
        </p:nvSpPr>
        <p:spPr>
          <a:xfrm>
            <a:off x="131804" y="4659983"/>
            <a:ext cx="5218671" cy="586946"/>
          </a:xfrm>
          <a:prstGeom prst="bracketPair">
            <a:avLst/>
          </a:prstGeom>
          <a:ln w="38100">
            <a:solidFill>
              <a:srgbClr val="0432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Двойная скобка 13">
            <a:extLst>
              <a:ext uri="{FF2B5EF4-FFF2-40B4-BE49-F238E27FC236}">
                <a16:creationId xmlns:a16="http://schemas.microsoft.com/office/drawing/2014/main" id="{D956C461-DACE-46FC-EDCC-EF304231DBE5}"/>
              </a:ext>
            </a:extLst>
          </p:cNvPr>
          <p:cNvSpPr/>
          <p:nvPr/>
        </p:nvSpPr>
        <p:spPr>
          <a:xfrm>
            <a:off x="122308" y="3854449"/>
            <a:ext cx="2311973" cy="586946"/>
          </a:xfrm>
          <a:prstGeom prst="bracketPair">
            <a:avLst/>
          </a:prstGeom>
          <a:ln w="38100">
            <a:solidFill>
              <a:schemeClr val="accent1">
                <a:shade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Двойная скобка 14">
            <a:extLst>
              <a:ext uri="{FF2B5EF4-FFF2-40B4-BE49-F238E27FC236}">
                <a16:creationId xmlns:a16="http://schemas.microsoft.com/office/drawing/2014/main" id="{C09524CB-7BDE-E710-BB9F-18346BFA1518}"/>
              </a:ext>
            </a:extLst>
          </p:cNvPr>
          <p:cNvSpPr/>
          <p:nvPr/>
        </p:nvSpPr>
        <p:spPr>
          <a:xfrm>
            <a:off x="2434282" y="3849474"/>
            <a:ext cx="1927653" cy="586946"/>
          </a:xfrm>
          <a:prstGeom prst="bracketPair">
            <a:avLst/>
          </a:prstGeom>
          <a:ln w="38100">
            <a:solidFill>
              <a:schemeClr val="accent1">
                <a:shade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Двойная скобка 15">
            <a:extLst>
              <a:ext uri="{FF2B5EF4-FFF2-40B4-BE49-F238E27FC236}">
                <a16:creationId xmlns:a16="http://schemas.microsoft.com/office/drawing/2014/main" id="{AE561B9E-EA2F-FD32-1A8B-D7425ECA485E}"/>
              </a:ext>
            </a:extLst>
          </p:cNvPr>
          <p:cNvSpPr/>
          <p:nvPr/>
        </p:nvSpPr>
        <p:spPr>
          <a:xfrm>
            <a:off x="4361935" y="3849474"/>
            <a:ext cx="1297460" cy="586946"/>
          </a:xfrm>
          <a:prstGeom prst="bracketPair">
            <a:avLst/>
          </a:prstGeom>
          <a:ln w="38100">
            <a:solidFill>
              <a:schemeClr val="accent1">
                <a:shade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Двойная скобка 16">
            <a:extLst>
              <a:ext uri="{FF2B5EF4-FFF2-40B4-BE49-F238E27FC236}">
                <a16:creationId xmlns:a16="http://schemas.microsoft.com/office/drawing/2014/main" id="{A6E4FA91-77BE-1528-4A7A-BEE16D08CB94}"/>
              </a:ext>
            </a:extLst>
          </p:cNvPr>
          <p:cNvSpPr/>
          <p:nvPr/>
        </p:nvSpPr>
        <p:spPr>
          <a:xfrm>
            <a:off x="5659396" y="3849474"/>
            <a:ext cx="1297460" cy="586946"/>
          </a:xfrm>
          <a:prstGeom prst="bracketPair">
            <a:avLst/>
          </a:prstGeom>
          <a:ln w="38100">
            <a:solidFill>
              <a:schemeClr val="accent1">
                <a:shade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Двойная скобка 17">
            <a:extLst>
              <a:ext uri="{FF2B5EF4-FFF2-40B4-BE49-F238E27FC236}">
                <a16:creationId xmlns:a16="http://schemas.microsoft.com/office/drawing/2014/main" id="{6FC98538-9FBF-8885-9FC5-B009D8CBC331}"/>
              </a:ext>
            </a:extLst>
          </p:cNvPr>
          <p:cNvSpPr/>
          <p:nvPr/>
        </p:nvSpPr>
        <p:spPr>
          <a:xfrm>
            <a:off x="7257536" y="3833568"/>
            <a:ext cx="2158313" cy="586946"/>
          </a:xfrm>
          <a:prstGeom prst="bracketPair">
            <a:avLst/>
          </a:prstGeom>
          <a:ln w="38100">
            <a:solidFill>
              <a:schemeClr val="accent1">
                <a:shade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Двойная скобка 18">
            <a:extLst>
              <a:ext uri="{FF2B5EF4-FFF2-40B4-BE49-F238E27FC236}">
                <a16:creationId xmlns:a16="http://schemas.microsoft.com/office/drawing/2014/main" id="{CA107B97-7FCD-FDC4-0D0A-106737C56C72}"/>
              </a:ext>
            </a:extLst>
          </p:cNvPr>
          <p:cNvSpPr/>
          <p:nvPr/>
        </p:nvSpPr>
        <p:spPr>
          <a:xfrm>
            <a:off x="9428208" y="3833568"/>
            <a:ext cx="1692874" cy="586946"/>
          </a:xfrm>
          <a:prstGeom prst="bracketPair">
            <a:avLst/>
          </a:prstGeom>
          <a:ln w="38100">
            <a:solidFill>
              <a:schemeClr val="accent1">
                <a:shade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Двойная скобка 19">
            <a:extLst>
              <a:ext uri="{FF2B5EF4-FFF2-40B4-BE49-F238E27FC236}">
                <a16:creationId xmlns:a16="http://schemas.microsoft.com/office/drawing/2014/main" id="{AE7FC918-3FFE-307C-B175-F32B59175CA3}"/>
              </a:ext>
            </a:extLst>
          </p:cNvPr>
          <p:cNvSpPr/>
          <p:nvPr/>
        </p:nvSpPr>
        <p:spPr>
          <a:xfrm>
            <a:off x="11121081" y="3833568"/>
            <a:ext cx="852615" cy="586946"/>
          </a:xfrm>
          <a:prstGeom prst="bracketPair">
            <a:avLst/>
          </a:prstGeom>
          <a:ln w="38100">
            <a:solidFill>
              <a:schemeClr val="accent1">
                <a:shade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Двойная скобка 21">
            <a:extLst>
              <a:ext uri="{FF2B5EF4-FFF2-40B4-BE49-F238E27FC236}">
                <a16:creationId xmlns:a16="http://schemas.microsoft.com/office/drawing/2014/main" id="{F48BB1D3-213A-F017-FB79-DA1033AE4866}"/>
              </a:ext>
            </a:extLst>
          </p:cNvPr>
          <p:cNvSpPr/>
          <p:nvPr/>
        </p:nvSpPr>
        <p:spPr>
          <a:xfrm>
            <a:off x="5371068" y="4650034"/>
            <a:ext cx="2870890" cy="586946"/>
          </a:xfrm>
          <a:prstGeom prst="bracketPair">
            <a:avLst/>
          </a:prstGeom>
          <a:ln w="38100">
            <a:solidFill>
              <a:srgbClr val="0432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Двойная скобка 22">
            <a:extLst>
              <a:ext uri="{FF2B5EF4-FFF2-40B4-BE49-F238E27FC236}">
                <a16:creationId xmlns:a16="http://schemas.microsoft.com/office/drawing/2014/main" id="{8F63D926-3C07-66F5-B54C-643E5DA77F1B}"/>
              </a:ext>
            </a:extLst>
          </p:cNvPr>
          <p:cNvSpPr/>
          <p:nvPr/>
        </p:nvSpPr>
        <p:spPr>
          <a:xfrm>
            <a:off x="8250191" y="4650034"/>
            <a:ext cx="1869993" cy="586946"/>
          </a:xfrm>
          <a:prstGeom prst="bracketPair">
            <a:avLst/>
          </a:prstGeom>
          <a:ln w="38100">
            <a:solidFill>
              <a:srgbClr val="0432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Двойная скобка 23">
            <a:extLst>
              <a:ext uri="{FF2B5EF4-FFF2-40B4-BE49-F238E27FC236}">
                <a16:creationId xmlns:a16="http://schemas.microsoft.com/office/drawing/2014/main" id="{1AEEF12C-36EB-75E3-FAA3-5647EA880389}"/>
              </a:ext>
            </a:extLst>
          </p:cNvPr>
          <p:cNvSpPr/>
          <p:nvPr/>
        </p:nvSpPr>
        <p:spPr>
          <a:xfrm>
            <a:off x="10140775" y="4650034"/>
            <a:ext cx="1869993" cy="586946"/>
          </a:xfrm>
          <a:prstGeom prst="bracketPair">
            <a:avLst/>
          </a:prstGeom>
          <a:ln w="38100">
            <a:solidFill>
              <a:srgbClr val="0432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Двойная скобка 24">
            <a:extLst>
              <a:ext uri="{FF2B5EF4-FFF2-40B4-BE49-F238E27FC236}">
                <a16:creationId xmlns:a16="http://schemas.microsoft.com/office/drawing/2014/main" id="{0A75C707-9663-BF02-0789-087413E1D013}"/>
              </a:ext>
            </a:extLst>
          </p:cNvPr>
          <p:cNvSpPr/>
          <p:nvPr/>
        </p:nvSpPr>
        <p:spPr>
          <a:xfrm>
            <a:off x="131804" y="5470492"/>
            <a:ext cx="2870890" cy="586946"/>
          </a:xfrm>
          <a:prstGeom prst="bracketPair">
            <a:avLst/>
          </a:prstGeom>
          <a:ln w="38100">
            <a:solidFill>
              <a:srgbClr val="0432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Двойная скобка 25">
            <a:extLst>
              <a:ext uri="{FF2B5EF4-FFF2-40B4-BE49-F238E27FC236}">
                <a16:creationId xmlns:a16="http://schemas.microsoft.com/office/drawing/2014/main" id="{33F972A3-032B-935A-748B-A931A1CA8D21}"/>
              </a:ext>
            </a:extLst>
          </p:cNvPr>
          <p:cNvSpPr/>
          <p:nvPr/>
        </p:nvSpPr>
        <p:spPr>
          <a:xfrm>
            <a:off x="3010929" y="5470492"/>
            <a:ext cx="2339546" cy="586946"/>
          </a:xfrm>
          <a:prstGeom prst="bracketPair">
            <a:avLst/>
          </a:prstGeom>
          <a:ln w="38100">
            <a:solidFill>
              <a:srgbClr val="0432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Двойная скобка 26">
            <a:extLst>
              <a:ext uri="{FF2B5EF4-FFF2-40B4-BE49-F238E27FC236}">
                <a16:creationId xmlns:a16="http://schemas.microsoft.com/office/drawing/2014/main" id="{3D6B2FC9-2481-C2F7-8EB6-6415D3546B6E}"/>
              </a:ext>
            </a:extLst>
          </p:cNvPr>
          <p:cNvSpPr/>
          <p:nvPr/>
        </p:nvSpPr>
        <p:spPr>
          <a:xfrm>
            <a:off x="5350475" y="5470492"/>
            <a:ext cx="2236574" cy="586946"/>
          </a:xfrm>
          <a:prstGeom prst="bracketPair">
            <a:avLst/>
          </a:prstGeom>
          <a:ln w="38100">
            <a:solidFill>
              <a:srgbClr val="0432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Двойная скобка 27">
            <a:extLst>
              <a:ext uri="{FF2B5EF4-FFF2-40B4-BE49-F238E27FC236}">
                <a16:creationId xmlns:a16="http://schemas.microsoft.com/office/drawing/2014/main" id="{77016BF5-F6ED-B09D-85F5-0D46C1617596}"/>
              </a:ext>
            </a:extLst>
          </p:cNvPr>
          <p:cNvSpPr/>
          <p:nvPr/>
        </p:nvSpPr>
        <p:spPr>
          <a:xfrm>
            <a:off x="7587049" y="5470492"/>
            <a:ext cx="1124465" cy="586946"/>
          </a:xfrm>
          <a:prstGeom prst="bracketPair">
            <a:avLst/>
          </a:prstGeom>
          <a:ln w="38100">
            <a:solidFill>
              <a:srgbClr val="0432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87036D6-2845-B134-3788-B415EAC27F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297" y="4438180"/>
            <a:ext cx="3083811" cy="259689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8FF0AAE1-61F3-361C-7B46-6C69102D54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85580" y="4460987"/>
            <a:ext cx="1230700" cy="259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480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11659C-12EC-01AC-99E9-61A3F5BC27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B891136-E2FA-7C75-C44D-E171B5F7E3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568" y="798370"/>
            <a:ext cx="11915001" cy="600744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CDF1449-217D-DDE3-FEFD-D9F6D37ABBCE}"/>
              </a:ext>
            </a:extLst>
          </p:cNvPr>
          <p:cNvSpPr txBox="1"/>
          <p:nvPr/>
        </p:nvSpPr>
        <p:spPr>
          <a:xfrm>
            <a:off x="232260" y="56915"/>
            <a:ext cx="277866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 класс микст мужчины и женщины</a:t>
            </a:r>
          </a:p>
          <a:p>
            <a:r>
              <a:rPr lang="ru-RU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 класс микст мужчины и женщины</a:t>
            </a:r>
          </a:p>
          <a:p>
            <a:r>
              <a:rPr lang="ru-RU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класс микст мужчины и женщины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006540A-ACBE-3544-A7CF-50DE1F91E6A4}"/>
              </a:ext>
            </a:extLst>
          </p:cNvPr>
          <p:cNvSpPr txBox="1"/>
          <p:nvPr/>
        </p:nvSpPr>
        <p:spPr>
          <a:xfrm>
            <a:off x="3270936" y="56915"/>
            <a:ext cx="273444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 класс микст юниоры и юниорки</a:t>
            </a:r>
          </a:p>
          <a:p>
            <a:r>
              <a:rPr lang="ru-RU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класс микст юниоры и юниорки</a:t>
            </a:r>
          </a:p>
          <a:p>
            <a:r>
              <a:rPr lang="ru-RU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 класс микст юноши и девушки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425356E-E885-E2F6-7DE8-0AD550F0A729}"/>
              </a:ext>
            </a:extLst>
          </p:cNvPr>
          <p:cNvSpPr txBox="1"/>
          <p:nvPr/>
        </p:nvSpPr>
        <p:spPr>
          <a:xfrm>
            <a:off x="8801099" y="103081"/>
            <a:ext cx="3237470" cy="369332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  <a:buNone/>
            </a:pP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Туры до финала (2 пары)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048D4B0-B6DF-D360-3FB0-DB16724F88E0}"/>
              </a:ext>
            </a:extLst>
          </p:cNvPr>
          <p:cNvSpPr txBox="1"/>
          <p:nvPr/>
        </p:nvSpPr>
        <p:spPr>
          <a:xfrm>
            <a:off x="6005384" y="56915"/>
            <a:ext cx="279571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класс микст юноши и девушки</a:t>
            </a:r>
          </a:p>
          <a:p>
            <a:r>
              <a:rPr lang="ru-RU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 класс микст мальчики и девочки</a:t>
            </a:r>
          </a:p>
        </p:txBody>
      </p:sp>
      <p:sp>
        <p:nvSpPr>
          <p:cNvPr id="12" name="Месяц 11">
            <a:extLst>
              <a:ext uri="{FF2B5EF4-FFF2-40B4-BE49-F238E27FC236}">
                <a16:creationId xmlns:a16="http://schemas.microsoft.com/office/drawing/2014/main" id="{FAE7D758-FC74-FA5A-9AF4-39BCB84B97C1}"/>
              </a:ext>
            </a:extLst>
          </p:cNvPr>
          <p:cNvSpPr/>
          <p:nvPr/>
        </p:nvSpPr>
        <p:spPr>
          <a:xfrm>
            <a:off x="123568" y="4930346"/>
            <a:ext cx="108692" cy="291020"/>
          </a:xfrm>
          <a:prstGeom prst="moon">
            <a:avLst/>
          </a:prstGeom>
          <a:solidFill>
            <a:srgbClr val="0432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Месяц 12">
            <a:extLst>
              <a:ext uri="{FF2B5EF4-FFF2-40B4-BE49-F238E27FC236}">
                <a16:creationId xmlns:a16="http://schemas.microsoft.com/office/drawing/2014/main" id="{809F4A80-3D3C-5B93-C77C-948C3770A319}"/>
              </a:ext>
            </a:extLst>
          </p:cNvPr>
          <p:cNvSpPr/>
          <p:nvPr/>
        </p:nvSpPr>
        <p:spPr>
          <a:xfrm flipH="1">
            <a:off x="4831489" y="4930346"/>
            <a:ext cx="108691" cy="239596"/>
          </a:xfrm>
          <a:prstGeom prst="moon">
            <a:avLst/>
          </a:prstGeom>
          <a:solidFill>
            <a:srgbClr val="0432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Месяц 13">
            <a:extLst>
              <a:ext uri="{FF2B5EF4-FFF2-40B4-BE49-F238E27FC236}">
                <a16:creationId xmlns:a16="http://schemas.microsoft.com/office/drawing/2014/main" id="{8F3E3C8F-1A51-A405-9E4B-299411A1CE93}"/>
              </a:ext>
            </a:extLst>
          </p:cNvPr>
          <p:cNvSpPr/>
          <p:nvPr/>
        </p:nvSpPr>
        <p:spPr>
          <a:xfrm>
            <a:off x="4940180" y="4904634"/>
            <a:ext cx="108692" cy="291020"/>
          </a:xfrm>
          <a:prstGeom prst="moon">
            <a:avLst/>
          </a:prstGeom>
          <a:solidFill>
            <a:srgbClr val="0432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Месяц 14">
            <a:extLst>
              <a:ext uri="{FF2B5EF4-FFF2-40B4-BE49-F238E27FC236}">
                <a16:creationId xmlns:a16="http://schemas.microsoft.com/office/drawing/2014/main" id="{EBE2725A-1ED8-C207-DB31-C555231FB47A}"/>
              </a:ext>
            </a:extLst>
          </p:cNvPr>
          <p:cNvSpPr/>
          <p:nvPr/>
        </p:nvSpPr>
        <p:spPr>
          <a:xfrm flipH="1">
            <a:off x="1869986" y="5177755"/>
            <a:ext cx="108691" cy="239596"/>
          </a:xfrm>
          <a:prstGeom prst="moon">
            <a:avLst/>
          </a:prstGeom>
          <a:solidFill>
            <a:srgbClr val="0432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Месяц 15">
            <a:extLst>
              <a:ext uri="{FF2B5EF4-FFF2-40B4-BE49-F238E27FC236}">
                <a16:creationId xmlns:a16="http://schemas.microsoft.com/office/drawing/2014/main" id="{5F424CE6-77D7-2F9C-8DDD-BEF6BA894F01}"/>
              </a:ext>
            </a:extLst>
          </p:cNvPr>
          <p:cNvSpPr/>
          <p:nvPr/>
        </p:nvSpPr>
        <p:spPr>
          <a:xfrm flipH="1">
            <a:off x="3655365" y="5196003"/>
            <a:ext cx="108691" cy="239596"/>
          </a:xfrm>
          <a:prstGeom prst="moon">
            <a:avLst/>
          </a:prstGeom>
          <a:solidFill>
            <a:srgbClr val="0432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Месяц 16">
            <a:extLst>
              <a:ext uri="{FF2B5EF4-FFF2-40B4-BE49-F238E27FC236}">
                <a16:creationId xmlns:a16="http://schemas.microsoft.com/office/drawing/2014/main" id="{7B2EEE27-F0A7-F168-41A5-9E18A6CAA4BE}"/>
              </a:ext>
            </a:extLst>
          </p:cNvPr>
          <p:cNvSpPr/>
          <p:nvPr/>
        </p:nvSpPr>
        <p:spPr>
          <a:xfrm flipH="1">
            <a:off x="5787078" y="5202818"/>
            <a:ext cx="108691" cy="239596"/>
          </a:xfrm>
          <a:prstGeom prst="moon">
            <a:avLst/>
          </a:prstGeom>
          <a:solidFill>
            <a:srgbClr val="0432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Месяц 17">
            <a:extLst>
              <a:ext uri="{FF2B5EF4-FFF2-40B4-BE49-F238E27FC236}">
                <a16:creationId xmlns:a16="http://schemas.microsoft.com/office/drawing/2014/main" id="{4EB0D6E8-1C48-010F-3C49-75A835D3F324}"/>
              </a:ext>
            </a:extLst>
          </p:cNvPr>
          <p:cNvSpPr/>
          <p:nvPr/>
        </p:nvSpPr>
        <p:spPr>
          <a:xfrm>
            <a:off x="1978676" y="5178029"/>
            <a:ext cx="108692" cy="291020"/>
          </a:xfrm>
          <a:prstGeom prst="moon">
            <a:avLst/>
          </a:prstGeom>
          <a:solidFill>
            <a:srgbClr val="0432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Месяц 18">
            <a:extLst>
              <a:ext uri="{FF2B5EF4-FFF2-40B4-BE49-F238E27FC236}">
                <a16:creationId xmlns:a16="http://schemas.microsoft.com/office/drawing/2014/main" id="{5F502DB1-FB5A-7598-55F7-32CF2E42D62E}"/>
              </a:ext>
            </a:extLst>
          </p:cNvPr>
          <p:cNvSpPr/>
          <p:nvPr/>
        </p:nvSpPr>
        <p:spPr>
          <a:xfrm>
            <a:off x="3725095" y="5178029"/>
            <a:ext cx="108692" cy="291020"/>
          </a:xfrm>
          <a:prstGeom prst="moon">
            <a:avLst/>
          </a:prstGeom>
          <a:solidFill>
            <a:srgbClr val="0432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Двойная скобка 20">
            <a:extLst>
              <a:ext uri="{FF2B5EF4-FFF2-40B4-BE49-F238E27FC236}">
                <a16:creationId xmlns:a16="http://schemas.microsoft.com/office/drawing/2014/main" id="{F70BC3E9-3275-5360-8B22-52441EEE45D6}"/>
              </a:ext>
            </a:extLst>
          </p:cNvPr>
          <p:cNvSpPr/>
          <p:nvPr/>
        </p:nvSpPr>
        <p:spPr>
          <a:xfrm>
            <a:off x="153432" y="2817341"/>
            <a:ext cx="1933936" cy="432486"/>
          </a:xfrm>
          <a:prstGeom prst="bracketPair">
            <a:avLst/>
          </a:prstGeom>
          <a:ln w="38100">
            <a:solidFill>
              <a:schemeClr val="accent1">
                <a:shade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Двойная скобка 21">
            <a:extLst>
              <a:ext uri="{FF2B5EF4-FFF2-40B4-BE49-F238E27FC236}">
                <a16:creationId xmlns:a16="http://schemas.microsoft.com/office/drawing/2014/main" id="{57ACB9EE-C49B-B1CE-CA24-B24CC08FDCF7}"/>
              </a:ext>
            </a:extLst>
          </p:cNvPr>
          <p:cNvSpPr/>
          <p:nvPr/>
        </p:nvSpPr>
        <p:spPr>
          <a:xfrm>
            <a:off x="2084277" y="2817341"/>
            <a:ext cx="1640818" cy="432486"/>
          </a:xfrm>
          <a:prstGeom prst="bracketPair">
            <a:avLst/>
          </a:prstGeom>
          <a:ln w="38100">
            <a:solidFill>
              <a:schemeClr val="accent1">
                <a:shade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Двойная скобка 22">
            <a:extLst>
              <a:ext uri="{FF2B5EF4-FFF2-40B4-BE49-F238E27FC236}">
                <a16:creationId xmlns:a16="http://schemas.microsoft.com/office/drawing/2014/main" id="{15BA737A-D1D1-A0E7-FB71-3B094CEC10AE}"/>
              </a:ext>
            </a:extLst>
          </p:cNvPr>
          <p:cNvSpPr/>
          <p:nvPr/>
        </p:nvSpPr>
        <p:spPr>
          <a:xfrm>
            <a:off x="3722004" y="2817341"/>
            <a:ext cx="1109485" cy="432486"/>
          </a:xfrm>
          <a:prstGeom prst="bracketPair">
            <a:avLst/>
          </a:prstGeom>
          <a:ln w="38100">
            <a:solidFill>
              <a:schemeClr val="accent1">
                <a:shade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Двойная скобка 23">
            <a:extLst>
              <a:ext uri="{FF2B5EF4-FFF2-40B4-BE49-F238E27FC236}">
                <a16:creationId xmlns:a16="http://schemas.microsoft.com/office/drawing/2014/main" id="{189B197C-E3A1-4136-4763-1578B67C0BC5}"/>
              </a:ext>
            </a:extLst>
          </p:cNvPr>
          <p:cNvSpPr/>
          <p:nvPr/>
        </p:nvSpPr>
        <p:spPr>
          <a:xfrm>
            <a:off x="4798534" y="2824276"/>
            <a:ext cx="1097235" cy="432486"/>
          </a:xfrm>
          <a:prstGeom prst="bracketPair">
            <a:avLst/>
          </a:prstGeom>
          <a:ln w="38100">
            <a:solidFill>
              <a:schemeClr val="accent1">
                <a:shade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Двойная скобка 24">
            <a:extLst>
              <a:ext uri="{FF2B5EF4-FFF2-40B4-BE49-F238E27FC236}">
                <a16:creationId xmlns:a16="http://schemas.microsoft.com/office/drawing/2014/main" id="{73B6761D-4418-4B33-2FEF-13F811133EEF}"/>
              </a:ext>
            </a:extLst>
          </p:cNvPr>
          <p:cNvSpPr/>
          <p:nvPr/>
        </p:nvSpPr>
        <p:spPr>
          <a:xfrm>
            <a:off x="177914" y="3525616"/>
            <a:ext cx="1933936" cy="432486"/>
          </a:xfrm>
          <a:prstGeom prst="bracketPair">
            <a:avLst/>
          </a:prstGeom>
          <a:ln w="38100">
            <a:solidFill>
              <a:schemeClr val="accent1">
                <a:shade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Двойная скобка 25">
            <a:extLst>
              <a:ext uri="{FF2B5EF4-FFF2-40B4-BE49-F238E27FC236}">
                <a16:creationId xmlns:a16="http://schemas.microsoft.com/office/drawing/2014/main" id="{667CE1C4-20A2-8986-3878-4939E2A6F09D}"/>
              </a:ext>
            </a:extLst>
          </p:cNvPr>
          <p:cNvSpPr/>
          <p:nvPr/>
        </p:nvSpPr>
        <p:spPr>
          <a:xfrm>
            <a:off x="2084277" y="3525616"/>
            <a:ext cx="1637727" cy="432486"/>
          </a:xfrm>
          <a:prstGeom prst="bracketPair">
            <a:avLst/>
          </a:prstGeom>
          <a:ln w="38100">
            <a:solidFill>
              <a:schemeClr val="accent1">
                <a:shade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Двойная скобка 26">
            <a:extLst>
              <a:ext uri="{FF2B5EF4-FFF2-40B4-BE49-F238E27FC236}">
                <a16:creationId xmlns:a16="http://schemas.microsoft.com/office/drawing/2014/main" id="{B55CF44B-7E4A-FB87-DB92-ADAEE62FB8AA}"/>
              </a:ext>
            </a:extLst>
          </p:cNvPr>
          <p:cNvSpPr/>
          <p:nvPr/>
        </p:nvSpPr>
        <p:spPr>
          <a:xfrm>
            <a:off x="3722004" y="3508063"/>
            <a:ext cx="1076530" cy="432486"/>
          </a:xfrm>
          <a:prstGeom prst="bracketPair">
            <a:avLst/>
          </a:prstGeom>
          <a:ln w="38100">
            <a:solidFill>
              <a:schemeClr val="accent1">
                <a:shade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Двойная скобка 27">
            <a:extLst>
              <a:ext uri="{FF2B5EF4-FFF2-40B4-BE49-F238E27FC236}">
                <a16:creationId xmlns:a16="http://schemas.microsoft.com/office/drawing/2014/main" id="{0A105BCB-CCF0-1BBC-F93F-A785101A6F0F}"/>
              </a:ext>
            </a:extLst>
          </p:cNvPr>
          <p:cNvSpPr/>
          <p:nvPr/>
        </p:nvSpPr>
        <p:spPr>
          <a:xfrm>
            <a:off x="4820110" y="3508063"/>
            <a:ext cx="1075659" cy="432486"/>
          </a:xfrm>
          <a:prstGeom prst="bracketPair">
            <a:avLst/>
          </a:prstGeom>
          <a:ln w="38100">
            <a:solidFill>
              <a:schemeClr val="accent1">
                <a:shade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Двойная скобка 28">
            <a:extLst>
              <a:ext uri="{FF2B5EF4-FFF2-40B4-BE49-F238E27FC236}">
                <a16:creationId xmlns:a16="http://schemas.microsoft.com/office/drawing/2014/main" id="{CC3335A4-FF41-856C-5B8B-4F5D5323D73F}"/>
              </a:ext>
            </a:extLst>
          </p:cNvPr>
          <p:cNvSpPr/>
          <p:nvPr/>
        </p:nvSpPr>
        <p:spPr>
          <a:xfrm>
            <a:off x="150340" y="4194000"/>
            <a:ext cx="2592859" cy="432486"/>
          </a:xfrm>
          <a:prstGeom prst="bracketPair">
            <a:avLst/>
          </a:prstGeom>
          <a:ln w="38100">
            <a:solidFill>
              <a:schemeClr val="accent1">
                <a:shade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Двойная скобка 29">
            <a:extLst>
              <a:ext uri="{FF2B5EF4-FFF2-40B4-BE49-F238E27FC236}">
                <a16:creationId xmlns:a16="http://schemas.microsoft.com/office/drawing/2014/main" id="{B82CB8A5-2CF5-3FDE-916D-F527D90F30CE}"/>
              </a:ext>
            </a:extLst>
          </p:cNvPr>
          <p:cNvSpPr/>
          <p:nvPr/>
        </p:nvSpPr>
        <p:spPr>
          <a:xfrm>
            <a:off x="2742741" y="4210725"/>
            <a:ext cx="2088747" cy="432486"/>
          </a:xfrm>
          <a:prstGeom prst="bracketPair">
            <a:avLst/>
          </a:prstGeom>
          <a:ln w="38100">
            <a:solidFill>
              <a:schemeClr val="accent1">
                <a:shade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Двойная скобка 30">
            <a:extLst>
              <a:ext uri="{FF2B5EF4-FFF2-40B4-BE49-F238E27FC236}">
                <a16:creationId xmlns:a16="http://schemas.microsoft.com/office/drawing/2014/main" id="{BC85D404-55BD-6C55-4F38-EBB6CA8DF76D}"/>
              </a:ext>
            </a:extLst>
          </p:cNvPr>
          <p:cNvSpPr/>
          <p:nvPr/>
        </p:nvSpPr>
        <p:spPr>
          <a:xfrm>
            <a:off x="4831488" y="4219204"/>
            <a:ext cx="1064281" cy="432486"/>
          </a:xfrm>
          <a:prstGeom prst="bracketPair">
            <a:avLst/>
          </a:prstGeom>
          <a:ln w="38100">
            <a:solidFill>
              <a:schemeClr val="accent1">
                <a:shade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6D9BA6F-BDB4-7F33-C00B-D695C5A5F1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260" y="4647657"/>
            <a:ext cx="3850934" cy="24685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543B773-AB88-70CE-3962-A9818E9785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6233" y="4650634"/>
            <a:ext cx="3962400" cy="25400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BC0B74E-3ED6-C651-A0B7-735BE87FFD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81159" y="4632099"/>
            <a:ext cx="1549400" cy="26670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1F05D8A4-7650-7F21-8275-4C1FEA2B74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8453" y="4670946"/>
            <a:ext cx="1322401" cy="227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0109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11E2F7E-CA2E-F581-D820-0D229EC8D9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260" y="996496"/>
            <a:ext cx="11806309" cy="586150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2FCFEB8-5B83-0C7F-D3F6-B410E85E5363}"/>
              </a:ext>
            </a:extLst>
          </p:cNvPr>
          <p:cNvSpPr txBox="1"/>
          <p:nvPr/>
        </p:nvSpPr>
        <p:spPr>
          <a:xfrm>
            <a:off x="232260" y="56915"/>
            <a:ext cx="277866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 класс микст мужчины и женщины</a:t>
            </a:r>
          </a:p>
          <a:p>
            <a:r>
              <a:rPr lang="ru-RU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 класс микст мужчины и женщины</a:t>
            </a:r>
          </a:p>
          <a:p>
            <a:r>
              <a:rPr lang="ru-RU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класс микст мужчины и женщины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2CCEE50-E215-C668-A973-A709E928DE37}"/>
              </a:ext>
            </a:extLst>
          </p:cNvPr>
          <p:cNvSpPr txBox="1"/>
          <p:nvPr/>
        </p:nvSpPr>
        <p:spPr>
          <a:xfrm>
            <a:off x="3270936" y="56915"/>
            <a:ext cx="273444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 класс микст юниоры и юниорки</a:t>
            </a:r>
          </a:p>
          <a:p>
            <a:r>
              <a:rPr lang="ru-RU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класс микст юниоры и юниорки</a:t>
            </a:r>
          </a:p>
          <a:p>
            <a:r>
              <a:rPr lang="ru-RU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 класс микст юноши и девушки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D85D81B-3EDB-05CB-F879-1840C0D074C5}"/>
              </a:ext>
            </a:extLst>
          </p:cNvPr>
          <p:cNvSpPr txBox="1"/>
          <p:nvPr/>
        </p:nvSpPr>
        <p:spPr>
          <a:xfrm>
            <a:off x="8801099" y="103081"/>
            <a:ext cx="3237470" cy="369332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  <a:buNone/>
            </a:pP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1/4 (3 пары)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16DD120-DDC0-2553-C8F2-0AEEC942FCFA}"/>
              </a:ext>
            </a:extLst>
          </p:cNvPr>
          <p:cNvSpPr txBox="1"/>
          <p:nvPr/>
        </p:nvSpPr>
        <p:spPr>
          <a:xfrm>
            <a:off x="6005384" y="56915"/>
            <a:ext cx="279571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класс микст юноши и девушки</a:t>
            </a:r>
          </a:p>
          <a:p>
            <a:r>
              <a:rPr lang="ru-RU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 класс микст мальчики и девочки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53E5D6C-7447-6BF8-931D-E0BBFAA877D3}"/>
              </a:ext>
            </a:extLst>
          </p:cNvPr>
          <p:cNvSpPr txBox="1"/>
          <p:nvPr/>
        </p:nvSpPr>
        <p:spPr>
          <a:xfrm>
            <a:off x="1025612" y="3742582"/>
            <a:ext cx="9712410" cy="369332"/>
          </a:xfrm>
          <a:prstGeom prst="rect">
            <a:avLst/>
          </a:prstGeom>
          <a:solidFill>
            <a:srgbClr val="009193"/>
          </a:solidFill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  <a:buNone/>
            </a:pP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Упрощенная система оценки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6DAF4AA-C6B6-5C54-CE89-801C8075384D}"/>
              </a:ext>
            </a:extLst>
          </p:cNvPr>
          <p:cNvSpPr txBox="1"/>
          <p:nvPr/>
        </p:nvSpPr>
        <p:spPr>
          <a:xfrm>
            <a:off x="1025612" y="5492172"/>
            <a:ext cx="9712410" cy="369332"/>
          </a:xfrm>
          <a:prstGeom prst="rect">
            <a:avLst/>
          </a:prstGeom>
          <a:solidFill>
            <a:srgbClr val="009193"/>
          </a:solidFill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  <a:buNone/>
            </a:pP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Упрощенная система оценки</a:t>
            </a:r>
          </a:p>
        </p:txBody>
      </p:sp>
    </p:spTree>
    <p:extLst>
      <p:ext uri="{BB962C8B-B14F-4D97-AF65-F5344CB8AC3E}">
        <p14:creationId xmlns:p14="http://schemas.microsoft.com/office/powerpoint/2010/main" val="3593257050"/>
      </p:ext>
    </p:extLst>
  </p:cSld>
  <p:clrMapOvr>
    <a:masterClrMapping/>
  </p:clrMapOvr>
</p:sld>
</file>

<file path=ppt/theme/theme1.xml><?xml version="1.0" encoding="utf-8"?>
<a:theme xmlns:a="http://schemas.openxmlformats.org/drawingml/2006/main" name="Атлас">
  <a:themeElements>
    <a:clrScheme name="Атлас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F81B02"/>
      </a:accent1>
      <a:accent2>
        <a:srgbClr val="FC7715"/>
      </a:accent2>
      <a:accent3>
        <a:srgbClr val="AFBF41"/>
      </a:accent3>
      <a:accent4>
        <a:srgbClr val="50C49F"/>
      </a:accent4>
      <a:accent5>
        <a:srgbClr val="3B95C4"/>
      </a:accent5>
      <a:accent6>
        <a:srgbClr val="B560D4"/>
      </a:accent6>
      <a:hlink>
        <a:srgbClr val="FC5A1A"/>
      </a:hlink>
      <a:folHlink>
        <a:srgbClr val="B49E74"/>
      </a:folHlink>
    </a:clrScheme>
    <a:fontScheme name="Атлас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тлас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508F7963-D0B5-43F7-BB2C-FCE3009C08E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{C9D40132-ED4F-A843-89DE-78B7C3A1224C}tf16401369</Template>
  <TotalTime>4721</TotalTime>
  <Words>779</Words>
  <Application>Microsoft Macintosh PowerPoint</Application>
  <PresentationFormat>Широкоэкранный</PresentationFormat>
  <Paragraphs>207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3" baseType="lpstr">
      <vt:lpstr>Proxima Nova Bold</vt:lpstr>
      <vt:lpstr>Arial</vt:lpstr>
      <vt:lpstr>Calibri</vt:lpstr>
      <vt:lpstr>Calibri Light</vt:lpstr>
      <vt:lpstr>Rockwell</vt:lpstr>
      <vt:lpstr>Wingdings</vt:lpstr>
      <vt:lpstr>Атлас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Деркач Елена Николаевна</dc:creator>
  <cp:lastModifiedBy>Зуев Кирилл</cp:lastModifiedBy>
  <cp:revision>604</cp:revision>
  <dcterms:created xsi:type="dcterms:W3CDTF">2022-12-23T21:12:38Z</dcterms:created>
  <dcterms:modified xsi:type="dcterms:W3CDTF">2026-02-05T15:46:28Z</dcterms:modified>
</cp:coreProperties>
</file>